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8" r:id="rId3"/>
    <p:sldId id="270" r:id="rId4"/>
    <p:sldId id="260" r:id="rId5"/>
    <p:sldId id="271" r:id="rId6"/>
    <p:sldId id="262" r:id="rId7"/>
    <p:sldId id="266" r:id="rId8"/>
    <p:sldId id="264" r:id="rId9"/>
    <p:sldId id="267" r:id="rId10"/>
    <p:sldId id="27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5CCC1C-6066-4047-8591-CD8BB672864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0AC1C61-2516-4EDA-94E9-300F7B51B651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rgbClr val="002060"/>
              </a:solidFill>
            </a:rPr>
            <a:t>наличие двух частей образовательной программы (обязательной части и части по выбору участников образовательных отношений)</a:t>
          </a:r>
          <a:endParaRPr lang="ru-RU" sz="2000" dirty="0"/>
        </a:p>
      </dgm:t>
    </dgm:pt>
    <dgm:pt modelId="{B15C04EB-2106-4EB0-A039-9ED796614DD7}" type="parTrans" cxnId="{DBD5B9D6-4291-4544-B1A5-D7D3610FDE16}">
      <dgm:prSet/>
      <dgm:spPr/>
      <dgm:t>
        <a:bodyPr/>
        <a:lstStyle/>
        <a:p>
          <a:endParaRPr lang="ru-RU" sz="2000"/>
        </a:p>
      </dgm:t>
    </dgm:pt>
    <dgm:pt modelId="{3B3CAB5A-A137-4595-BD6B-3FE3E50A7235}" type="sibTrans" cxnId="{DBD5B9D6-4291-4544-B1A5-D7D3610FDE16}">
      <dgm:prSet/>
      <dgm:spPr/>
      <dgm:t>
        <a:bodyPr/>
        <a:lstStyle/>
        <a:p>
          <a:endParaRPr lang="ru-RU" sz="2000"/>
        </a:p>
      </dgm:t>
    </dgm:pt>
    <dgm:pt modelId="{D7B70650-4CBE-4651-8800-8918DC1065BA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rgbClr val="002060"/>
              </a:solidFill>
            </a:rPr>
            <a:t>возможность разработки и реализации дифференцированных программ</a:t>
          </a:r>
          <a:endParaRPr lang="ru-RU" sz="2000" dirty="0"/>
        </a:p>
      </dgm:t>
    </dgm:pt>
    <dgm:pt modelId="{611BDA4B-C412-427D-9FE2-9AF828A3CF69}" type="parTrans" cxnId="{31A31788-D4B6-4FBD-B5D1-B56061036FC4}">
      <dgm:prSet/>
      <dgm:spPr/>
      <dgm:t>
        <a:bodyPr/>
        <a:lstStyle/>
        <a:p>
          <a:endParaRPr lang="ru-RU" sz="2000"/>
        </a:p>
      </dgm:t>
    </dgm:pt>
    <dgm:pt modelId="{732D4D86-EE70-4D44-BE11-6538DA07EA7A}" type="sibTrans" cxnId="{31A31788-D4B6-4FBD-B5D1-B56061036FC4}">
      <dgm:prSet/>
      <dgm:spPr/>
      <dgm:t>
        <a:bodyPr/>
        <a:lstStyle/>
        <a:p>
          <a:endParaRPr lang="ru-RU" sz="2000"/>
        </a:p>
      </dgm:t>
    </dgm:pt>
    <dgm:pt modelId="{8B26A1DB-093E-43B0-B59E-7FADF8C754AB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rgbClr val="002060"/>
              </a:solidFill>
            </a:rPr>
            <a:t>возможность разработки и реализации индивидуальных учебных планов</a:t>
          </a:r>
          <a:endParaRPr lang="ru-RU" sz="2000" dirty="0"/>
        </a:p>
      </dgm:t>
    </dgm:pt>
    <dgm:pt modelId="{5D1ED7C0-DECD-4773-8388-D54F50149D7C}" type="parTrans" cxnId="{BE44A9B7-A9E1-4FA0-9E79-DE406695A4E6}">
      <dgm:prSet/>
      <dgm:spPr/>
      <dgm:t>
        <a:bodyPr/>
        <a:lstStyle/>
        <a:p>
          <a:endParaRPr lang="ru-RU" sz="2000"/>
        </a:p>
      </dgm:t>
    </dgm:pt>
    <dgm:pt modelId="{0F2C3365-E770-4510-ACD0-3C94B1B8563A}" type="sibTrans" cxnId="{BE44A9B7-A9E1-4FA0-9E79-DE406695A4E6}">
      <dgm:prSet/>
      <dgm:spPr/>
      <dgm:t>
        <a:bodyPr/>
        <a:lstStyle/>
        <a:p>
          <a:endParaRPr lang="ru-RU" sz="2000"/>
        </a:p>
      </dgm:t>
    </dgm:pt>
    <dgm:pt modelId="{0ACBB5BC-C3AE-4B7D-9569-DBABAA84D847}" type="pres">
      <dgm:prSet presAssocID="{565CCC1C-6066-4047-8591-CD8BB672864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406DFFE-EC50-403D-99E2-985BB7C9D5AA}" type="pres">
      <dgm:prSet presAssocID="{A0AC1C61-2516-4EDA-94E9-300F7B51B651}" presName="parentLin" presStyleCnt="0"/>
      <dgm:spPr/>
    </dgm:pt>
    <dgm:pt modelId="{4374953F-C30F-4C8F-B372-35D76E884A26}" type="pres">
      <dgm:prSet presAssocID="{A0AC1C61-2516-4EDA-94E9-300F7B51B651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B68B890-B018-420C-BA5F-FF17B84D16CF}" type="pres">
      <dgm:prSet presAssocID="{A0AC1C61-2516-4EDA-94E9-300F7B51B651}" presName="parentText" presStyleLbl="node1" presStyleIdx="0" presStyleCnt="3" custScaleX="11537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21DBDE-A60E-41B1-BA36-3D23ED0B3E07}" type="pres">
      <dgm:prSet presAssocID="{A0AC1C61-2516-4EDA-94E9-300F7B51B651}" presName="negativeSpace" presStyleCnt="0"/>
      <dgm:spPr/>
    </dgm:pt>
    <dgm:pt modelId="{069A92FA-9E07-495B-A059-9B2DE32F591D}" type="pres">
      <dgm:prSet presAssocID="{A0AC1C61-2516-4EDA-94E9-300F7B51B651}" presName="childText" presStyleLbl="conFgAcc1" presStyleIdx="0" presStyleCnt="3">
        <dgm:presLayoutVars>
          <dgm:bulletEnabled val="1"/>
        </dgm:presLayoutVars>
      </dgm:prSet>
      <dgm:spPr/>
    </dgm:pt>
    <dgm:pt modelId="{DC7578BC-E9B7-487A-8CF6-C12DC6268F4F}" type="pres">
      <dgm:prSet presAssocID="{3B3CAB5A-A137-4595-BD6B-3FE3E50A7235}" presName="spaceBetweenRectangles" presStyleCnt="0"/>
      <dgm:spPr/>
    </dgm:pt>
    <dgm:pt modelId="{EDE96708-67DA-419C-AC8B-4818E5B9B798}" type="pres">
      <dgm:prSet presAssocID="{D7B70650-4CBE-4651-8800-8918DC1065BA}" presName="parentLin" presStyleCnt="0"/>
      <dgm:spPr/>
    </dgm:pt>
    <dgm:pt modelId="{1FFFD189-4531-429A-94EF-2E1C51C6F9DA}" type="pres">
      <dgm:prSet presAssocID="{D7B70650-4CBE-4651-8800-8918DC1065B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FCEEC3D6-770B-4838-B147-C5B8174484D0}" type="pres">
      <dgm:prSet presAssocID="{D7B70650-4CBE-4651-8800-8918DC1065BA}" presName="parentText" presStyleLbl="node1" presStyleIdx="1" presStyleCnt="3" custScaleX="11537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189C61-76F8-4BC7-85E0-350C557C88E9}" type="pres">
      <dgm:prSet presAssocID="{D7B70650-4CBE-4651-8800-8918DC1065BA}" presName="negativeSpace" presStyleCnt="0"/>
      <dgm:spPr/>
    </dgm:pt>
    <dgm:pt modelId="{804E51C5-804E-493F-9CA6-D56E3709DB8B}" type="pres">
      <dgm:prSet presAssocID="{D7B70650-4CBE-4651-8800-8918DC1065BA}" presName="childText" presStyleLbl="conFgAcc1" presStyleIdx="1" presStyleCnt="3">
        <dgm:presLayoutVars>
          <dgm:bulletEnabled val="1"/>
        </dgm:presLayoutVars>
      </dgm:prSet>
      <dgm:spPr/>
    </dgm:pt>
    <dgm:pt modelId="{54927B3C-BA36-4351-B0E1-1707D99830E1}" type="pres">
      <dgm:prSet presAssocID="{732D4D86-EE70-4D44-BE11-6538DA07EA7A}" presName="spaceBetweenRectangles" presStyleCnt="0"/>
      <dgm:spPr/>
    </dgm:pt>
    <dgm:pt modelId="{6D2F5469-9E6F-4B73-B9E7-F64644352BF3}" type="pres">
      <dgm:prSet presAssocID="{8B26A1DB-093E-43B0-B59E-7FADF8C754AB}" presName="parentLin" presStyleCnt="0"/>
      <dgm:spPr/>
    </dgm:pt>
    <dgm:pt modelId="{696C1A89-8E4D-432C-A8A2-F3E7B57BC631}" type="pres">
      <dgm:prSet presAssocID="{8B26A1DB-093E-43B0-B59E-7FADF8C754AB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E108AE9B-0A62-4E02-99B3-AC63421B22D3}" type="pres">
      <dgm:prSet presAssocID="{8B26A1DB-093E-43B0-B59E-7FADF8C754AB}" presName="parentText" presStyleLbl="node1" presStyleIdx="2" presStyleCnt="3" custScaleX="11537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DBA3E8-D812-455C-9C3E-14160F8FBF88}" type="pres">
      <dgm:prSet presAssocID="{8B26A1DB-093E-43B0-B59E-7FADF8C754AB}" presName="negativeSpace" presStyleCnt="0"/>
      <dgm:spPr/>
    </dgm:pt>
    <dgm:pt modelId="{8F3A0595-3525-41C0-BD6A-F0992C258E85}" type="pres">
      <dgm:prSet presAssocID="{8B26A1DB-093E-43B0-B59E-7FADF8C754A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97BDA96-72BB-48FE-BA33-F88B722798BD}" type="presOf" srcId="{D7B70650-4CBE-4651-8800-8918DC1065BA}" destId="{1FFFD189-4531-429A-94EF-2E1C51C6F9DA}" srcOrd="0" destOrd="0" presId="urn:microsoft.com/office/officeart/2005/8/layout/list1"/>
    <dgm:cxn modelId="{D615CBF7-A063-4067-A6EB-F0312ECCF99F}" type="presOf" srcId="{A0AC1C61-2516-4EDA-94E9-300F7B51B651}" destId="{4374953F-C30F-4C8F-B372-35D76E884A26}" srcOrd="0" destOrd="0" presId="urn:microsoft.com/office/officeart/2005/8/layout/list1"/>
    <dgm:cxn modelId="{EAC1A40A-341A-49AD-80B2-B9DF4C467F00}" type="presOf" srcId="{8B26A1DB-093E-43B0-B59E-7FADF8C754AB}" destId="{E108AE9B-0A62-4E02-99B3-AC63421B22D3}" srcOrd="1" destOrd="0" presId="urn:microsoft.com/office/officeart/2005/8/layout/list1"/>
    <dgm:cxn modelId="{DBD5B9D6-4291-4544-B1A5-D7D3610FDE16}" srcId="{565CCC1C-6066-4047-8591-CD8BB6728645}" destId="{A0AC1C61-2516-4EDA-94E9-300F7B51B651}" srcOrd="0" destOrd="0" parTransId="{B15C04EB-2106-4EB0-A039-9ED796614DD7}" sibTransId="{3B3CAB5A-A137-4595-BD6B-3FE3E50A7235}"/>
    <dgm:cxn modelId="{24922EF7-63BB-48FC-A82B-5754ABB261FC}" type="presOf" srcId="{565CCC1C-6066-4047-8591-CD8BB6728645}" destId="{0ACBB5BC-C3AE-4B7D-9569-DBABAA84D847}" srcOrd="0" destOrd="0" presId="urn:microsoft.com/office/officeart/2005/8/layout/list1"/>
    <dgm:cxn modelId="{31A31788-D4B6-4FBD-B5D1-B56061036FC4}" srcId="{565CCC1C-6066-4047-8591-CD8BB6728645}" destId="{D7B70650-4CBE-4651-8800-8918DC1065BA}" srcOrd="1" destOrd="0" parTransId="{611BDA4B-C412-427D-9FE2-9AF828A3CF69}" sibTransId="{732D4D86-EE70-4D44-BE11-6538DA07EA7A}"/>
    <dgm:cxn modelId="{BE44A9B7-A9E1-4FA0-9E79-DE406695A4E6}" srcId="{565CCC1C-6066-4047-8591-CD8BB6728645}" destId="{8B26A1DB-093E-43B0-B59E-7FADF8C754AB}" srcOrd="2" destOrd="0" parTransId="{5D1ED7C0-DECD-4773-8388-D54F50149D7C}" sibTransId="{0F2C3365-E770-4510-ACD0-3C94B1B8563A}"/>
    <dgm:cxn modelId="{61B01A32-BAFB-4E83-9BDF-594C4B458E3C}" type="presOf" srcId="{D7B70650-4CBE-4651-8800-8918DC1065BA}" destId="{FCEEC3D6-770B-4838-B147-C5B8174484D0}" srcOrd="1" destOrd="0" presId="urn:microsoft.com/office/officeart/2005/8/layout/list1"/>
    <dgm:cxn modelId="{17A38CA5-6E9C-406F-B836-90A17CF41E7C}" type="presOf" srcId="{A0AC1C61-2516-4EDA-94E9-300F7B51B651}" destId="{0B68B890-B018-420C-BA5F-FF17B84D16CF}" srcOrd="1" destOrd="0" presId="urn:microsoft.com/office/officeart/2005/8/layout/list1"/>
    <dgm:cxn modelId="{62E531A9-9BDB-49CD-B7FC-FEC3A0B60779}" type="presOf" srcId="{8B26A1DB-093E-43B0-B59E-7FADF8C754AB}" destId="{696C1A89-8E4D-432C-A8A2-F3E7B57BC631}" srcOrd="0" destOrd="0" presId="urn:microsoft.com/office/officeart/2005/8/layout/list1"/>
    <dgm:cxn modelId="{38841182-D7FF-4DFE-A721-6642A44FD76C}" type="presParOf" srcId="{0ACBB5BC-C3AE-4B7D-9569-DBABAA84D847}" destId="{4406DFFE-EC50-403D-99E2-985BB7C9D5AA}" srcOrd="0" destOrd="0" presId="urn:microsoft.com/office/officeart/2005/8/layout/list1"/>
    <dgm:cxn modelId="{143EA9F4-602C-47E3-9B7A-E727C0ABDFAD}" type="presParOf" srcId="{4406DFFE-EC50-403D-99E2-985BB7C9D5AA}" destId="{4374953F-C30F-4C8F-B372-35D76E884A26}" srcOrd="0" destOrd="0" presId="urn:microsoft.com/office/officeart/2005/8/layout/list1"/>
    <dgm:cxn modelId="{4B963935-CCEE-4251-A1C5-948BD42F3739}" type="presParOf" srcId="{4406DFFE-EC50-403D-99E2-985BB7C9D5AA}" destId="{0B68B890-B018-420C-BA5F-FF17B84D16CF}" srcOrd="1" destOrd="0" presId="urn:microsoft.com/office/officeart/2005/8/layout/list1"/>
    <dgm:cxn modelId="{DAD59EBB-6A1A-4667-BCD3-035FBC48778F}" type="presParOf" srcId="{0ACBB5BC-C3AE-4B7D-9569-DBABAA84D847}" destId="{4621DBDE-A60E-41B1-BA36-3D23ED0B3E07}" srcOrd="1" destOrd="0" presId="urn:microsoft.com/office/officeart/2005/8/layout/list1"/>
    <dgm:cxn modelId="{4414F0B5-70FC-4DBE-96B2-50FDCE851B24}" type="presParOf" srcId="{0ACBB5BC-C3AE-4B7D-9569-DBABAA84D847}" destId="{069A92FA-9E07-495B-A059-9B2DE32F591D}" srcOrd="2" destOrd="0" presId="urn:microsoft.com/office/officeart/2005/8/layout/list1"/>
    <dgm:cxn modelId="{312CF13C-12D6-46C6-9352-C0AD5107344B}" type="presParOf" srcId="{0ACBB5BC-C3AE-4B7D-9569-DBABAA84D847}" destId="{DC7578BC-E9B7-487A-8CF6-C12DC6268F4F}" srcOrd="3" destOrd="0" presId="urn:microsoft.com/office/officeart/2005/8/layout/list1"/>
    <dgm:cxn modelId="{76910ABF-0DD0-4BE0-9785-01CE68FA712A}" type="presParOf" srcId="{0ACBB5BC-C3AE-4B7D-9569-DBABAA84D847}" destId="{EDE96708-67DA-419C-AC8B-4818E5B9B798}" srcOrd="4" destOrd="0" presId="urn:microsoft.com/office/officeart/2005/8/layout/list1"/>
    <dgm:cxn modelId="{4F199847-B498-47B8-9952-228C8A930A7D}" type="presParOf" srcId="{EDE96708-67DA-419C-AC8B-4818E5B9B798}" destId="{1FFFD189-4531-429A-94EF-2E1C51C6F9DA}" srcOrd="0" destOrd="0" presId="urn:microsoft.com/office/officeart/2005/8/layout/list1"/>
    <dgm:cxn modelId="{EBA37260-019B-46B9-9582-A06CD1F69A27}" type="presParOf" srcId="{EDE96708-67DA-419C-AC8B-4818E5B9B798}" destId="{FCEEC3D6-770B-4838-B147-C5B8174484D0}" srcOrd="1" destOrd="0" presId="urn:microsoft.com/office/officeart/2005/8/layout/list1"/>
    <dgm:cxn modelId="{A7020A18-9617-44B8-BAD9-A456240844B6}" type="presParOf" srcId="{0ACBB5BC-C3AE-4B7D-9569-DBABAA84D847}" destId="{9A189C61-76F8-4BC7-85E0-350C557C88E9}" srcOrd="5" destOrd="0" presId="urn:microsoft.com/office/officeart/2005/8/layout/list1"/>
    <dgm:cxn modelId="{E47933DD-B1A3-42FD-BFC8-F5EE06003A0B}" type="presParOf" srcId="{0ACBB5BC-C3AE-4B7D-9569-DBABAA84D847}" destId="{804E51C5-804E-493F-9CA6-D56E3709DB8B}" srcOrd="6" destOrd="0" presId="urn:microsoft.com/office/officeart/2005/8/layout/list1"/>
    <dgm:cxn modelId="{7ABF8884-E666-463E-A965-C626EF92A220}" type="presParOf" srcId="{0ACBB5BC-C3AE-4B7D-9569-DBABAA84D847}" destId="{54927B3C-BA36-4351-B0E1-1707D99830E1}" srcOrd="7" destOrd="0" presId="urn:microsoft.com/office/officeart/2005/8/layout/list1"/>
    <dgm:cxn modelId="{01801FD3-EAC9-4916-91F5-BACDA7FFFA8A}" type="presParOf" srcId="{0ACBB5BC-C3AE-4B7D-9569-DBABAA84D847}" destId="{6D2F5469-9E6F-4B73-B9E7-F64644352BF3}" srcOrd="8" destOrd="0" presId="urn:microsoft.com/office/officeart/2005/8/layout/list1"/>
    <dgm:cxn modelId="{41A0FE5C-FAC0-47D3-AC65-556366E55BD0}" type="presParOf" srcId="{6D2F5469-9E6F-4B73-B9E7-F64644352BF3}" destId="{696C1A89-8E4D-432C-A8A2-F3E7B57BC631}" srcOrd="0" destOrd="0" presId="urn:microsoft.com/office/officeart/2005/8/layout/list1"/>
    <dgm:cxn modelId="{6253E269-E938-46FB-B302-F5D064756FEF}" type="presParOf" srcId="{6D2F5469-9E6F-4B73-B9E7-F64644352BF3}" destId="{E108AE9B-0A62-4E02-99B3-AC63421B22D3}" srcOrd="1" destOrd="0" presId="urn:microsoft.com/office/officeart/2005/8/layout/list1"/>
    <dgm:cxn modelId="{C16031CC-FB6A-48B2-8069-E32817CF38A6}" type="presParOf" srcId="{0ACBB5BC-C3AE-4B7D-9569-DBABAA84D847}" destId="{BADBA3E8-D812-455C-9C3E-14160F8FBF88}" srcOrd="9" destOrd="0" presId="urn:microsoft.com/office/officeart/2005/8/layout/list1"/>
    <dgm:cxn modelId="{E373BDD7-520F-40A0-BA90-C096654B25E1}" type="presParOf" srcId="{0ACBB5BC-C3AE-4B7D-9569-DBABAA84D847}" destId="{8F3A0595-3525-41C0-BD6A-F0992C258E85}" srcOrd="1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F68B4C-09C0-4F6F-B207-C2B61D44745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E4F24E-D857-4D38-9BDC-C7D6ADA03633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rgbClr val="C00000"/>
              </a:solidFill>
            </a:rPr>
            <a:t>сетевой план мероприятий </a:t>
          </a:r>
          <a:r>
            <a:rPr lang="ru-RU" sz="1800" b="1" dirty="0" smtClean="0">
              <a:solidFill>
                <a:srgbClr val="002060"/>
              </a:solidFill>
            </a:rPr>
            <a:t>по обеспечению введения обновленных ФГОС НОО и ООО, включающий мероприятия федерального, регионального и институционального уровня</a:t>
          </a:r>
          <a:endParaRPr lang="ru-RU" sz="1800" dirty="0"/>
        </a:p>
      </dgm:t>
    </dgm:pt>
    <dgm:pt modelId="{EEBEBBD1-9598-4728-9F9F-5AD150A33BA4}" type="parTrans" cxnId="{C5498CAE-44DB-49D2-81D2-464E0C0DCBEC}">
      <dgm:prSet/>
      <dgm:spPr/>
      <dgm:t>
        <a:bodyPr/>
        <a:lstStyle/>
        <a:p>
          <a:endParaRPr lang="ru-RU" sz="1800"/>
        </a:p>
      </dgm:t>
    </dgm:pt>
    <dgm:pt modelId="{98C9F238-A285-4077-BFDE-9B09DBCA1F03}" type="sibTrans" cxnId="{C5498CAE-44DB-49D2-81D2-464E0C0DCBEC}">
      <dgm:prSet/>
      <dgm:spPr/>
      <dgm:t>
        <a:bodyPr/>
        <a:lstStyle/>
        <a:p>
          <a:endParaRPr lang="ru-RU" sz="1800"/>
        </a:p>
      </dgm:t>
    </dgm:pt>
    <dgm:pt modelId="{5382322B-1BD2-4E4C-9707-C28FB0A777A3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rgbClr val="C00000"/>
              </a:solidFill>
            </a:rPr>
            <a:t>план-график мероприятий Минпросвещения России </a:t>
          </a:r>
          <a:r>
            <a:rPr lang="ru-RU" sz="1800" b="1" dirty="0" smtClean="0">
              <a:solidFill>
                <a:srgbClr val="002060"/>
              </a:solidFill>
            </a:rPr>
            <a:t>по введению обновленных ФГОС начального общего и основного общего образования</a:t>
          </a:r>
          <a:endParaRPr lang="ru-RU" sz="1800" dirty="0"/>
        </a:p>
      </dgm:t>
    </dgm:pt>
    <dgm:pt modelId="{BA081D17-1497-4994-AB94-2A5558E2B1AD}" type="parTrans" cxnId="{DE80C3A8-C389-45C4-84A9-AEF5A825F342}">
      <dgm:prSet/>
      <dgm:spPr/>
      <dgm:t>
        <a:bodyPr/>
        <a:lstStyle/>
        <a:p>
          <a:endParaRPr lang="ru-RU" sz="1800"/>
        </a:p>
      </dgm:t>
    </dgm:pt>
    <dgm:pt modelId="{93B6AE18-EAAE-4ACF-AC7C-2FFADF99FA2E}" type="sibTrans" cxnId="{DE80C3A8-C389-45C4-84A9-AEF5A825F342}">
      <dgm:prSet/>
      <dgm:spPr/>
      <dgm:t>
        <a:bodyPr/>
        <a:lstStyle/>
        <a:p>
          <a:endParaRPr lang="ru-RU" sz="1800"/>
        </a:p>
      </dgm:t>
    </dgm:pt>
    <dgm:pt modelId="{A3B05066-AE6A-4BA9-A333-4FFBCE7643D5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rgbClr val="C00000"/>
              </a:solidFill>
            </a:rPr>
            <a:t>план-график мероприятий </a:t>
          </a:r>
          <a:r>
            <a:rPr lang="ru-RU" sz="1800" b="1" dirty="0" smtClean="0">
              <a:solidFill>
                <a:srgbClr val="002060"/>
              </a:solidFill>
            </a:rPr>
            <a:t>введения обновленных ФГОС НОО и ООО в </a:t>
          </a:r>
          <a:r>
            <a:rPr lang="ru-RU" sz="1800" b="1" dirty="0" smtClean="0">
              <a:solidFill>
                <a:srgbClr val="C00000"/>
              </a:solidFill>
            </a:rPr>
            <a:t>субъекте РФ</a:t>
          </a:r>
          <a:endParaRPr lang="ru-RU" sz="1800" dirty="0"/>
        </a:p>
      </dgm:t>
    </dgm:pt>
    <dgm:pt modelId="{F3FCFCEF-40F9-4A98-B04A-B21E76BBA66A}" type="parTrans" cxnId="{EB78DE37-C265-437C-933D-4BE7714411C1}">
      <dgm:prSet/>
      <dgm:spPr/>
      <dgm:t>
        <a:bodyPr/>
        <a:lstStyle/>
        <a:p>
          <a:endParaRPr lang="ru-RU" sz="1800"/>
        </a:p>
      </dgm:t>
    </dgm:pt>
    <dgm:pt modelId="{BF6D8CFB-39AA-4375-B321-FBD3EAC786CD}" type="sibTrans" cxnId="{EB78DE37-C265-437C-933D-4BE7714411C1}">
      <dgm:prSet/>
      <dgm:spPr/>
      <dgm:t>
        <a:bodyPr/>
        <a:lstStyle/>
        <a:p>
          <a:endParaRPr lang="ru-RU" sz="1800"/>
        </a:p>
      </dgm:t>
    </dgm:pt>
    <dgm:pt modelId="{579A5265-C4E6-49B8-9AA1-69B4D5A3562A}">
      <dgm:prSet custT="1"/>
      <dgm:spPr/>
      <dgm:t>
        <a:bodyPr/>
        <a:lstStyle/>
        <a:p>
          <a:endParaRPr lang="ru-RU" sz="1800"/>
        </a:p>
      </dgm:t>
    </dgm:pt>
    <dgm:pt modelId="{F24D7E19-8859-4CA8-A52D-2AD0B32E3C9F}" type="parTrans" cxnId="{04931CBC-C6EA-4E85-9756-37603A3DF691}">
      <dgm:prSet/>
      <dgm:spPr/>
      <dgm:t>
        <a:bodyPr/>
        <a:lstStyle/>
        <a:p>
          <a:endParaRPr lang="ru-RU" sz="1800"/>
        </a:p>
      </dgm:t>
    </dgm:pt>
    <dgm:pt modelId="{574CF154-F258-4AD2-B9FA-D2ABD6425BCC}" type="sibTrans" cxnId="{04931CBC-C6EA-4E85-9756-37603A3DF691}">
      <dgm:prSet/>
      <dgm:spPr/>
      <dgm:t>
        <a:bodyPr/>
        <a:lstStyle/>
        <a:p>
          <a:endParaRPr lang="ru-RU" sz="1800"/>
        </a:p>
      </dgm:t>
    </dgm:pt>
    <dgm:pt modelId="{7179BFD4-3C83-4283-9A79-39737D3AD668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rgbClr val="C00000"/>
              </a:solidFill>
            </a:rPr>
            <a:t>критерии готовности системы образования </a:t>
          </a:r>
          <a:r>
            <a:rPr lang="ru-RU" sz="1800" b="1" dirty="0" smtClean="0">
              <a:solidFill>
                <a:srgbClr val="002060"/>
              </a:solidFill>
            </a:rPr>
            <a:t>субъекта РФ </a:t>
          </a:r>
          <a:br>
            <a:rPr lang="ru-RU" sz="1800" b="1" dirty="0" smtClean="0">
              <a:solidFill>
                <a:srgbClr val="002060"/>
              </a:solidFill>
            </a:rPr>
          </a:br>
          <a:r>
            <a:rPr lang="ru-RU" sz="1800" b="1" dirty="0" smtClean="0">
              <a:solidFill>
                <a:srgbClr val="002060"/>
              </a:solidFill>
            </a:rPr>
            <a:t>и образовательных организаций к введению ФГОС НОО и ООО</a:t>
          </a:r>
          <a:endParaRPr lang="ru-RU" sz="1800" b="1" dirty="0">
            <a:solidFill>
              <a:srgbClr val="002060"/>
            </a:solidFill>
          </a:endParaRPr>
        </a:p>
      </dgm:t>
    </dgm:pt>
    <dgm:pt modelId="{08C70396-74F1-4185-9A7A-F108A506808C}" type="parTrans" cxnId="{AE0481A7-833F-422C-89B0-58AD5EEE5B3D}">
      <dgm:prSet/>
      <dgm:spPr/>
      <dgm:t>
        <a:bodyPr/>
        <a:lstStyle/>
        <a:p>
          <a:endParaRPr lang="ru-RU" sz="1800"/>
        </a:p>
      </dgm:t>
    </dgm:pt>
    <dgm:pt modelId="{BEBF421D-68BE-452F-B079-711D84BC0C42}" type="sibTrans" cxnId="{AE0481A7-833F-422C-89B0-58AD5EEE5B3D}">
      <dgm:prSet/>
      <dgm:spPr/>
      <dgm:t>
        <a:bodyPr/>
        <a:lstStyle/>
        <a:p>
          <a:endParaRPr lang="ru-RU" sz="1800"/>
        </a:p>
      </dgm:t>
    </dgm:pt>
    <dgm:pt modelId="{27D68E70-E085-408B-834B-4AC3C31DBB66}" type="pres">
      <dgm:prSet presAssocID="{01F68B4C-09C0-4F6F-B207-C2B61D44745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3BA402-B5EB-4610-AF93-433D9548B093}" type="pres">
      <dgm:prSet presAssocID="{A1E4F24E-D857-4D38-9BDC-C7D6ADA03633}" presName="parentLin" presStyleCnt="0"/>
      <dgm:spPr/>
    </dgm:pt>
    <dgm:pt modelId="{6588980F-E5DC-4F54-BBD5-C92772B1F65A}" type="pres">
      <dgm:prSet presAssocID="{A1E4F24E-D857-4D38-9BDC-C7D6ADA03633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1C3C726A-23E8-4F67-B929-2D7C3BBD8958}" type="pres">
      <dgm:prSet presAssocID="{A1E4F24E-D857-4D38-9BDC-C7D6ADA03633}" presName="parentText" presStyleLbl="node1" presStyleIdx="0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906C25-F40A-44DA-A2F7-144669998277}" type="pres">
      <dgm:prSet presAssocID="{A1E4F24E-D857-4D38-9BDC-C7D6ADA03633}" presName="negativeSpace" presStyleCnt="0"/>
      <dgm:spPr/>
    </dgm:pt>
    <dgm:pt modelId="{B76DA317-609C-42C7-BB5C-013A46CBEA7C}" type="pres">
      <dgm:prSet presAssocID="{A1E4F24E-D857-4D38-9BDC-C7D6ADA03633}" presName="childText" presStyleLbl="conFgAcc1" presStyleIdx="0" presStyleCnt="4">
        <dgm:presLayoutVars>
          <dgm:bulletEnabled val="1"/>
        </dgm:presLayoutVars>
      </dgm:prSet>
      <dgm:spPr/>
    </dgm:pt>
    <dgm:pt modelId="{6CA07B63-8AF6-4745-AA3A-61A291DA9AB4}" type="pres">
      <dgm:prSet presAssocID="{98C9F238-A285-4077-BFDE-9B09DBCA1F03}" presName="spaceBetweenRectangles" presStyleCnt="0"/>
      <dgm:spPr/>
    </dgm:pt>
    <dgm:pt modelId="{6F5E8987-F442-46C6-A285-A42B93724F27}" type="pres">
      <dgm:prSet presAssocID="{5382322B-1BD2-4E4C-9707-C28FB0A777A3}" presName="parentLin" presStyleCnt="0"/>
      <dgm:spPr/>
    </dgm:pt>
    <dgm:pt modelId="{A28B0FA6-295E-4C92-BC81-F5CF7A5EFB4F}" type="pres">
      <dgm:prSet presAssocID="{5382322B-1BD2-4E4C-9707-C28FB0A777A3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D0E935BB-86AA-41A1-A898-604952DF8F5E}" type="pres">
      <dgm:prSet presAssocID="{5382322B-1BD2-4E4C-9707-C28FB0A777A3}" presName="parentText" presStyleLbl="node1" presStyleIdx="1" presStyleCnt="4" custScaleX="13521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488CB1-38CE-45DC-89CE-908F5030B0E3}" type="pres">
      <dgm:prSet presAssocID="{5382322B-1BD2-4E4C-9707-C28FB0A777A3}" presName="negativeSpace" presStyleCnt="0"/>
      <dgm:spPr/>
    </dgm:pt>
    <dgm:pt modelId="{BF50E85A-9C7C-44F6-9962-A980E57E5FE8}" type="pres">
      <dgm:prSet presAssocID="{5382322B-1BD2-4E4C-9707-C28FB0A777A3}" presName="childText" presStyleLbl="conFgAcc1" presStyleIdx="1" presStyleCnt="4">
        <dgm:presLayoutVars>
          <dgm:bulletEnabled val="1"/>
        </dgm:presLayoutVars>
      </dgm:prSet>
      <dgm:spPr/>
    </dgm:pt>
    <dgm:pt modelId="{CEB504FA-5C47-4CF8-8197-31A14A6A8323}" type="pres">
      <dgm:prSet presAssocID="{93B6AE18-EAAE-4ACF-AC7C-2FFADF99FA2E}" presName="spaceBetweenRectangles" presStyleCnt="0"/>
      <dgm:spPr/>
    </dgm:pt>
    <dgm:pt modelId="{E6E62024-D71C-4EA9-9C9B-42027C0BB635}" type="pres">
      <dgm:prSet presAssocID="{A3B05066-AE6A-4BA9-A333-4FFBCE7643D5}" presName="parentLin" presStyleCnt="0"/>
      <dgm:spPr/>
    </dgm:pt>
    <dgm:pt modelId="{2E0D2719-8200-4818-870F-073C2A09C24C}" type="pres">
      <dgm:prSet presAssocID="{A3B05066-AE6A-4BA9-A333-4FFBCE7643D5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5BF355A8-8B31-4041-B131-DBCB3AD6F7DA}" type="pres">
      <dgm:prSet presAssocID="{A3B05066-AE6A-4BA9-A333-4FFBCE7643D5}" presName="parentText" presStyleLbl="node1" presStyleIdx="2" presStyleCnt="4" custScaleX="13720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0C063F-E1AB-4010-93E8-3098D4B311A4}" type="pres">
      <dgm:prSet presAssocID="{A3B05066-AE6A-4BA9-A333-4FFBCE7643D5}" presName="negativeSpace" presStyleCnt="0"/>
      <dgm:spPr/>
    </dgm:pt>
    <dgm:pt modelId="{3283C92C-925F-4373-8EB4-122657F609DF}" type="pres">
      <dgm:prSet presAssocID="{A3B05066-AE6A-4BA9-A333-4FFBCE7643D5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F51E7D-740F-4C6F-90C0-6A447EE5AA62}" type="pres">
      <dgm:prSet presAssocID="{BF6D8CFB-39AA-4375-B321-FBD3EAC786CD}" presName="spaceBetweenRectangles" presStyleCnt="0"/>
      <dgm:spPr/>
    </dgm:pt>
    <dgm:pt modelId="{88BABD9F-FB5B-417D-B62C-753F6A4C121A}" type="pres">
      <dgm:prSet presAssocID="{7179BFD4-3C83-4283-9A79-39737D3AD668}" presName="parentLin" presStyleCnt="0"/>
      <dgm:spPr/>
    </dgm:pt>
    <dgm:pt modelId="{3916D684-9EB5-4C38-9A28-611176A69AB5}" type="pres">
      <dgm:prSet presAssocID="{7179BFD4-3C83-4283-9A79-39737D3AD668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A03AEB6B-4F90-43A1-89BE-970DA0EED0FB}" type="pres">
      <dgm:prSet presAssocID="{7179BFD4-3C83-4283-9A79-39737D3AD668}" presName="parentText" presStyleLbl="node1" presStyleIdx="3" presStyleCnt="4" custScaleX="13769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8482A9-B63E-4F4F-995C-2CCF255B3790}" type="pres">
      <dgm:prSet presAssocID="{7179BFD4-3C83-4283-9A79-39737D3AD668}" presName="negativeSpace" presStyleCnt="0"/>
      <dgm:spPr/>
    </dgm:pt>
    <dgm:pt modelId="{16D8DEE4-9603-4C9E-89D8-8D6BAF98E1B8}" type="pres">
      <dgm:prSet presAssocID="{7179BFD4-3C83-4283-9A79-39737D3AD66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5C9ECD99-5AFB-4EE1-BAC6-C619EA606C55}" type="presOf" srcId="{A3B05066-AE6A-4BA9-A333-4FFBCE7643D5}" destId="{5BF355A8-8B31-4041-B131-DBCB3AD6F7DA}" srcOrd="1" destOrd="0" presId="urn:microsoft.com/office/officeart/2005/8/layout/list1"/>
    <dgm:cxn modelId="{A73A0D08-36F8-4EC2-9FF7-7D57BE07DBCA}" type="presOf" srcId="{7179BFD4-3C83-4283-9A79-39737D3AD668}" destId="{A03AEB6B-4F90-43A1-89BE-970DA0EED0FB}" srcOrd="1" destOrd="0" presId="urn:microsoft.com/office/officeart/2005/8/layout/list1"/>
    <dgm:cxn modelId="{9C124777-C3A6-4EEA-B62D-30500B5E2C21}" type="presOf" srcId="{5382322B-1BD2-4E4C-9707-C28FB0A777A3}" destId="{A28B0FA6-295E-4C92-BC81-F5CF7A5EFB4F}" srcOrd="0" destOrd="0" presId="urn:microsoft.com/office/officeart/2005/8/layout/list1"/>
    <dgm:cxn modelId="{2AA490E8-7E61-43FF-B53E-74ADA30003DB}" type="presOf" srcId="{5382322B-1BD2-4E4C-9707-C28FB0A777A3}" destId="{D0E935BB-86AA-41A1-A898-604952DF8F5E}" srcOrd="1" destOrd="0" presId="urn:microsoft.com/office/officeart/2005/8/layout/list1"/>
    <dgm:cxn modelId="{AE0481A7-833F-422C-89B0-58AD5EEE5B3D}" srcId="{01F68B4C-09C0-4F6F-B207-C2B61D44745E}" destId="{7179BFD4-3C83-4283-9A79-39737D3AD668}" srcOrd="3" destOrd="0" parTransId="{08C70396-74F1-4185-9A7A-F108A506808C}" sibTransId="{BEBF421D-68BE-452F-B079-711D84BC0C42}"/>
    <dgm:cxn modelId="{7C73C137-4581-4187-8717-751409D2EA76}" type="presOf" srcId="{A3B05066-AE6A-4BA9-A333-4FFBCE7643D5}" destId="{2E0D2719-8200-4818-870F-073C2A09C24C}" srcOrd="0" destOrd="0" presId="urn:microsoft.com/office/officeart/2005/8/layout/list1"/>
    <dgm:cxn modelId="{C5498CAE-44DB-49D2-81D2-464E0C0DCBEC}" srcId="{01F68B4C-09C0-4F6F-B207-C2B61D44745E}" destId="{A1E4F24E-D857-4D38-9BDC-C7D6ADA03633}" srcOrd="0" destOrd="0" parTransId="{EEBEBBD1-9598-4728-9F9F-5AD150A33BA4}" sibTransId="{98C9F238-A285-4077-BFDE-9B09DBCA1F03}"/>
    <dgm:cxn modelId="{E1B369DF-8E8B-4909-A835-50A6F66C8736}" type="presOf" srcId="{A1E4F24E-D857-4D38-9BDC-C7D6ADA03633}" destId="{1C3C726A-23E8-4F67-B929-2D7C3BBD8958}" srcOrd="1" destOrd="0" presId="urn:microsoft.com/office/officeart/2005/8/layout/list1"/>
    <dgm:cxn modelId="{DE80C3A8-C389-45C4-84A9-AEF5A825F342}" srcId="{01F68B4C-09C0-4F6F-B207-C2B61D44745E}" destId="{5382322B-1BD2-4E4C-9707-C28FB0A777A3}" srcOrd="1" destOrd="0" parTransId="{BA081D17-1497-4994-AB94-2A5558E2B1AD}" sibTransId="{93B6AE18-EAAE-4ACF-AC7C-2FFADF99FA2E}"/>
    <dgm:cxn modelId="{04931CBC-C6EA-4E85-9756-37603A3DF691}" srcId="{A3B05066-AE6A-4BA9-A333-4FFBCE7643D5}" destId="{579A5265-C4E6-49B8-9AA1-69B4D5A3562A}" srcOrd="0" destOrd="0" parTransId="{F24D7E19-8859-4CA8-A52D-2AD0B32E3C9F}" sibTransId="{574CF154-F258-4AD2-B9FA-D2ABD6425BCC}"/>
    <dgm:cxn modelId="{967FB2A5-7885-4A64-A308-2B92835E9F91}" type="presOf" srcId="{579A5265-C4E6-49B8-9AA1-69B4D5A3562A}" destId="{3283C92C-925F-4373-8EB4-122657F609DF}" srcOrd="0" destOrd="0" presId="urn:microsoft.com/office/officeart/2005/8/layout/list1"/>
    <dgm:cxn modelId="{3BC2740E-0302-439F-B6E2-075B8ABDB738}" type="presOf" srcId="{01F68B4C-09C0-4F6F-B207-C2B61D44745E}" destId="{27D68E70-E085-408B-834B-4AC3C31DBB66}" srcOrd="0" destOrd="0" presId="urn:microsoft.com/office/officeart/2005/8/layout/list1"/>
    <dgm:cxn modelId="{EB78DE37-C265-437C-933D-4BE7714411C1}" srcId="{01F68B4C-09C0-4F6F-B207-C2B61D44745E}" destId="{A3B05066-AE6A-4BA9-A333-4FFBCE7643D5}" srcOrd="2" destOrd="0" parTransId="{F3FCFCEF-40F9-4A98-B04A-B21E76BBA66A}" sibTransId="{BF6D8CFB-39AA-4375-B321-FBD3EAC786CD}"/>
    <dgm:cxn modelId="{56254E2B-F881-4A9B-8968-84FDBDF3B64C}" type="presOf" srcId="{A1E4F24E-D857-4D38-9BDC-C7D6ADA03633}" destId="{6588980F-E5DC-4F54-BBD5-C92772B1F65A}" srcOrd="0" destOrd="0" presId="urn:microsoft.com/office/officeart/2005/8/layout/list1"/>
    <dgm:cxn modelId="{EB256136-F795-4D20-9F16-9BB0BCF999F3}" type="presOf" srcId="{7179BFD4-3C83-4283-9A79-39737D3AD668}" destId="{3916D684-9EB5-4C38-9A28-611176A69AB5}" srcOrd="0" destOrd="0" presId="urn:microsoft.com/office/officeart/2005/8/layout/list1"/>
    <dgm:cxn modelId="{BA85CD92-6573-4DA3-9227-6E6C3D02DCDF}" type="presParOf" srcId="{27D68E70-E085-408B-834B-4AC3C31DBB66}" destId="{C43BA402-B5EB-4610-AF93-433D9548B093}" srcOrd="0" destOrd="0" presId="urn:microsoft.com/office/officeart/2005/8/layout/list1"/>
    <dgm:cxn modelId="{3CD88E7C-5616-4DC0-99E1-4BF82C0D3F78}" type="presParOf" srcId="{C43BA402-B5EB-4610-AF93-433D9548B093}" destId="{6588980F-E5DC-4F54-BBD5-C92772B1F65A}" srcOrd="0" destOrd="0" presId="urn:microsoft.com/office/officeart/2005/8/layout/list1"/>
    <dgm:cxn modelId="{BFF7A663-FC6B-4E66-8597-6104606BB32D}" type="presParOf" srcId="{C43BA402-B5EB-4610-AF93-433D9548B093}" destId="{1C3C726A-23E8-4F67-B929-2D7C3BBD8958}" srcOrd="1" destOrd="0" presId="urn:microsoft.com/office/officeart/2005/8/layout/list1"/>
    <dgm:cxn modelId="{973FC90D-6302-488B-A582-BF9040FC4876}" type="presParOf" srcId="{27D68E70-E085-408B-834B-4AC3C31DBB66}" destId="{C5906C25-F40A-44DA-A2F7-144669998277}" srcOrd="1" destOrd="0" presId="urn:microsoft.com/office/officeart/2005/8/layout/list1"/>
    <dgm:cxn modelId="{765CA61E-C76D-4B04-B903-6DDF71ACBE1C}" type="presParOf" srcId="{27D68E70-E085-408B-834B-4AC3C31DBB66}" destId="{B76DA317-609C-42C7-BB5C-013A46CBEA7C}" srcOrd="2" destOrd="0" presId="urn:microsoft.com/office/officeart/2005/8/layout/list1"/>
    <dgm:cxn modelId="{1E49B639-A736-421C-819F-24FF4291515B}" type="presParOf" srcId="{27D68E70-E085-408B-834B-4AC3C31DBB66}" destId="{6CA07B63-8AF6-4745-AA3A-61A291DA9AB4}" srcOrd="3" destOrd="0" presId="urn:microsoft.com/office/officeart/2005/8/layout/list1"/>
    <dgm:cxn modelId="{F361BA3C-E393-40DF-A11C-5D2C41835331}" type="presParOf" srcId="{27D68E70-E085-408B-834B-4AC3C31DBB66}" destId="{6F5E8987-F442-46C6-A285-A42B93724F27}" srcOrd="4" destOrd="0" presId="urn:microsoft.com/office/officeart/2005/8/layout/list1"/>
    <dgm:cxn modelId="{A1DD0047-827D-4E3B-ABFC-5A0ABAD11599}" type="presParOf" srcId="{6F5E8987-F442-46C6-A285-A42B93724F27}" destId="{A28B0FA6-295E-4C92-BC81-F5CF7A5EFB4F}" srcOrd="0" destOrd="0" presId="urn:microsoft.com/office/officeart/2005/8/layout/list1"/>
    <dgm:cxn modelId="{BCA1EB5B-5A7E-4334-A1AB-930BC0343ABA}" type="presParOf" srcId="{6F5E8987-F442-46C6-A285-A42B93724F27}" destId="{D0E935BB-86AA-41A1-A898-604952DF8F5E}" srcOrd="1" destOrd="0" presId="urn:microsoft.com/office/officeart/2005/8/layout/list1"/>
    <dgm:cxn modelId="{9618CACE-EEA3-4899-AC45-5B61030A7DF9}" type="presParOf" srcId="{27D68E70-E085-408B-834B-4AC3C31DBB66}" destId="{72488CB1-38CE-45DC-89CE-908F5030B0E3}" srcOrd="5" destOrd="0" presId="urn:microsoft.com/office/officeart/2005/8/layout/list1"/>
    <dgm:cxn modelId="{B1723C86-170E-40E0-81D7-C9B95FEEEC53}" type="presParOf" srcId="{27D68E70-E085-408B-834B-4AC3C31DBB66}" destId="{BF50E85A-9C7C-44F6-9962-A980E57E5FE8}" srcOrd="6" destOrd="0" presId="urn:microsoft.com/office/officeart/2005/8/layout/list1"/>
    <dgm:cxn modelId="{11197F26-34C8-41C5-B118-1B2AB8E5201D}" type="presParOf" srcId="{27D68E70-E085-408B-834B-4AC3C31DBB66}" destId="{CEB504FA-5C47-4CF8-8197-31A14A6A8323}" srcOrd="7" destOrd="0" presId="urn:microsoft.com/office/officeart/2005/8/layout/list1"/>
    <dgm:cxn modelId="{52DA3043-C097-47D4-97C5-6BEAF8666771}" type="presParOf" srcId="{27D68E70-E085-408B-834B-4AC3C31DBB66}" destId="{E6E62024-D71C-4EA9-9C9B-42027C0BB635}" srcOrd="8" destOrd="0" presId="urn:microsoft.com/office/officeart/2005/8/layout/list1"/>
    <dgm:cxn modelId="{7DFEAE4F-8449-4A62-9D84-1F3AD899480F}" type="presParOf" srcId="{E6E62024-D71C-4EA9-9C9B-42027C0BB635}" destId="{2E0D2719-8200-4818-870F-073C2A09C24C}" srcOrd="0" destOrd="0" presId="urn:microsoft.com/office/officeart/2005/8/layout/list1"/>
    <dgm:cxn modelId="{8FF71AD7-20CF-45CD-A309-268E8166E441}" type="presParOf" srcId="{E6E62024-D71C-4EA9-9C9B-42027C0BB635}" destId="{5BF355A8-8B31-4041-B131-DBCB3AD6F7DA}" srcOrd="1" destOrd="0" presId="urn:microsoft.com/office/officeart/2005/8/layout/list1"/>
    <dgm:cxn modelId="{D9E1FA80-7CDE-4BCA-BC85-63CED42B2A4E}" type="presParOf" srcId="{27D68E70-E085-408B-834B-4AC3C31DBB66}" destId="{780C063F-E1AB-4010-93E8-3098D4B311A4}" srcOrd="9" destOrd="0" presId="urn:microsoft.com/office/officeart/2005/8/layout/list1"/>
    <dgm:cxn modelId="{B2E51F11-3F98-4136-85FE-8431A40F3A59}" type="presParOf" srcId="{27D68E70-E085-408B-834B-4AC3C31DBB66}" destId="{3283C92C-925F-4373-8EB4-122657F609DF}" srcOrd="10" destOrd="0" presId="urn:microsoft.com/office/officeart/2005/8/layout/list1"/>
    <dgm:cxn modelId="{9F1AF338-EABA-4CF4-B689-1F9882176BC1}" type="presParOf" srcId="{27D68E70-E085-408B-834B-4AC3C31DBB66}" destId="{8FF51E7D-740F-4C6F-90C0-6A447EE5AA62}" srcOrd="11" destOrd="0" presId="urn:microsoft.com/office/officeart/2005/8/layout/list1"/>
    <dgm:cxn modelId="{4DA7C077-2EDF-4643-BB78-42F8563B9853}" type="presParOf" srcId="{27D68E70-E085-408B-834B-4AC3C31DBB66}" destId="{88BABD9F-FB5B-417D-B62C-753F6A4C121A}" srcOrd="12" destOrd="0" presId="urn:microsoft.com/office/officeart/2005/8/layout/list1"/>
    <dgm:cxn modelId="{89DF43D5-3DC2-41C3-B12C-97208BFC3868}" type="presParOf" srcId="{88BABD9F-FB5B-417D-B62C-753F6A4C121A}" destId="{3916D684-9EB5-4C38-9A28-611176A69AB5}" srcOrd="0" destOrd="0" presId="urn:microsoft.com/office/officeart/2005/8/layout/list1"/>
    <dgm:cxn modelId="{671AA077-EC5D-4BE3-9CD2-FA2C1F9BB71B}" type="presParOf" srcId="{88BABD9F-FB5B-417D-B62C-753F6A4C121A}" destId="{A03AEB6B-4F90-43A1-89BE-970DA0EED0FB}" srcOrd="1" destOrd="0" presId="urn:microsoft.com/office/officeart/2005/8/layout/list1"/>
    <dgm:cxn modelId="{86FEF3C9-9B1F-4708-B28A-6BCA8A6AFE05}" type="presParOf" srcId="{27D68E70-E085-408B-834B-4AC3C31DBB66}" destId="{C78482A9-B63E-4F4F-995C-2CCF255B3790}" srcOrd="13" destOrd="0" presId="urn:microsoft.com/office/officeart/2005/8/layout/list1"/>
    <dgm:cxn modelId="{EC8AE69A-0376-48F5-8686-B423F53A598A}" type="presParOf" srcId="{27D68E70-E085-408B-834B-4AC3C31DBB66}" destId="{16D8DEE4-9603-4C9E-89D8-8D6BAF98E1B8}" srcOrd="14" destOrd="0" presId="urn:microsoft.com/office/officeart/2005/8/layout/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0A8B08-FA73-4666-8DD8-F1A5208FBCD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CBCCD2C-569D-4200-8F78-2A734FB3B54E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sz="1200" b="1" dirty="0" smtClean="0">
              <a:solidFill>
                <a:srgbClr val="002060"/>
              </a:solidFill>
            </a:rPr>
            <a:t>Анализ распространенности используемых в субъектах РФ учебно-методических комплексов в разрезе учебных предметов и потребностей в финансировании</a:t>
          </a:r>
          <a:endParaRPr lang="ru-RU" sz="1200" dirty="0">
            <a:solidFill>
              <a:srgbClr val="002060"/>
            </a:solidFill>
          </a:endParaRPr>
        </a:p>
      </dgm:t>
    </dgm:pt>
    <dgm:pt modelId="{4B3C535F-5045-4466-9B9C-1950D2114383}" type="parTrans" cxnId="{10DE6ECD-F6CE-4820-B505-0C3D00005370}">
      <dgm:prSet/>
      <dgm:spPr/>
      <dgm:t>
        <a:bodyPr/>
        <a:lstStyle/>
        <a:p>
          <a:endParaRPr lang="ru-RU" sz="1200">
            <a:solidFill>
              <a:srgbClr val="002060"/>
            </a:solidFill>
          </a:endParaRPr>
        </a:p>
      </dgm:t>
    </dgm:pt>
    <dgm:pt modelId="{4F1B9503-AC00-42FC-90DD-133AE8040200}" type="sibTrans" cxnId="{10DE6ECD-F6CE-4820-B505-0C3D00005370}">
      <dgm:prSet/>
      <dgm:spPr/>
      <dgm:t>
        <a:bodyPr/>
        <a:lstStyle/>
        <a:p>
          <a:endParaRPr lang="ru-RU" sz="1200">
            <a:solidFill>
              <a:srgbClr val="002060"/>
            </a:solidFill>
          </a:endParaRPr>
        </a:p>
      </dgm:t>
    </dgm:pt>
    <dgm:pt modelId="{883E6C96-A0D2-41E8-BED0-18C0B1A59EF9}">
      <dgm:prSet phldrT="[Текст]" custT="1"/>
      <dgm:spPr/>
      <dgm:t>
        <a:bodyPr/>
        <a:lstStyle/>
        <a:p>
          <a:r>
            <a:rPr lang="ru-RU" sz="1000" b="1" dirty="0" smtClean="0">
              <a:solidFill>
                <a:srgbClr val="002060"/>
              </a:solidFill>
            </a:rPr>
            <a:t>ФГБНУ «Институт стратегии развития образования РАО»</a:t>
          </a:r>
          <a:endParaRPr lang="ru-RU" sz="1000" b="1" dirty="0">
            <a:solidFill>
              <a:srgbClr val="002060"/>
            </a:solidFill>
          </a:endParaRPr>
        </a:p>
      </dgm:t>
    </dgm:pt>
    <dgm:pt modelId="{E33CE187-1AD1-44E6-B855-47F4D936F021}" type="parTrans" cxnId="{2EBB8C32-D05A-4810-A348-7BF9A2F0814D}">
      <dgm:prSet/>
      <dgm:spPr/>
      <dgm:t>
        <a:bodyPr/>
        <a:lstStyle/>
        <a:p>
          <a:endParaRPr lang="ru-RU" sz="1200">
            <a:solidFill>
              <a:srgbClr val="002060"/>
            </a:solidFill>
          </a:endParaRPr>
        </a:p>
      </dgm:t>
    </dgm:pt>
    <dgm:pt modelId="{FCE4754B-54B1-4122-BD64-0DCEFBFC9735}" type="sibTrans" cxnId="{2EBB8C32-D05A-4810-A348-7BF9A2F0814D}">
      <dgm:prSet/>
      <dgm:spPr/>
      <dgm:t>
        <a:bodyPr/>
        <a:lstStyle/>
        <a:p>
          <a:endParaRPr lang="ru-RU" sz="1200">
            <a:solidFill>
              <a:srgbClr val="002060"/>
            </a:solidFill>
          </a:endParaRPr>
        </a:p>
      </dgm:t>
    </dgm:pt>
    <dgm:pt modelId="{B7ECD95A-D5E2-4344-B0CD-6137C8B508D3}">
      <dgm:prSet phldrT="[Текст]" custT="1"/>
      <dgm:spPr/>
      <dgm:t>
        <a:bodyPr/>
        <a:lstStyle/>
        <a:p>
          <a:r>
            <a:rPr lang="ru-RU" sz="1000" b="1" dirty="0" smtClean="0">
              <a:solidFill>
                <a:srgbClr val="002060"/>
              </a:solidFill>
            </a:rPr>
            <a:t>Составлен перечень учебников, используемых в субъектах Российской Федерации (январь 2022г.)</a:t>
          </a:r>
          <a:endParaRPr lang="ru-RU" sz="1000" b="1" dirty="0">
            <a:solidFill>
              <a:srgbClr val="002060"/>
            </a:solidFill>
          </a:endParaRPr>
        </a:p>
      </dgm:t>
    </dgm:pt>
    <dgm:pt modelId="{3D18A4F7-AFE2-4AE3-9FE6-DD8C7578EBFC}" type="parTrans" cxnId="{ADBA6C5E-355A-4BCF-81B5-9B09E5F9A26B}">
      <dgm:prSet/>
      <dgm:spPr/>
      <dgm:t>
        <a:bodyPr/>
        <a:lstStyle/>
        <a:p>
          <a:endParaRPr lang="ru-RU" sz="1200">
            <a:solidFill>
              <a:srgbClr val="002060"/>
            </a:solidFill>
          </a:endParaRPr>
        </a:p>
      </dgm:t>
    </dgm:pt>
    <dgm:pt modelId="{CF4EEC06-7564-4A09-B0DB-CF4EE6A8A25F}" type="sibTrans" cxnId="{ADBA6C5E-355A-4BCF-81B5-9B09E5F9A26B}">
      <dgm:prSet/>
      <dgm:spPr/>
      <dgm:t>
        <a:bodyPr/>
        <a:lstStyle/>
        <a:p>
          <a:endParaRPr lang="ru-RU" sz="1200">
            <a:solidFill>
              <a:srgbClr val="002060"/>
            </a:solidFill>
          </a:endParaRPr>
        </a:p>
      </dgm:t>
    </dgm:pt>
    <dgm:pt modelId="{3F0FAA49-ED00-44E7-950E-5FA5F5D8DD72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sz="1200" b="1" dirty="0" smtClean="0">
              <a:solidFill>
                <a:srgbClr val="002060"/>
              </a:solidFill>
            </a:rPr>
            <a:t>Организация обучения специалистов муниципальных органов управления образованием</a:t>
          </a:r>
          <a:endParaRPr lang="ru-RU" sz="1200" b="1" dirty="0">
            <a:solidFill>
              <a:srgbClr val="002060"/>
            </a:solidFill>
          </a:endParaRPr>
        </a:p>
      </dgm:t>
    </dgm:pt>
    <dgm:pt modelId="{9B61D3B2-7F50-437F-958A-EA2E5BEB756C}" type="parTrans" cxnId="{30465853-6B83-4808-8003-98618A441CC3}">
      <dgm:prSet/>
      <dgm:spPr/>
      <dgm:t>
        <a:bodyPr/>
        <a:lstStyle/>
        <a:p>
          <a:endParaRPr lang="ru-RU" sz="1200">
            <a:solidFill>
              <a:srgbClr val="002060"/>
            </a:solidFill>
          </a:endParaRPr>
        </a:p>
      </dgm:t>
    </dgm:pt>
    <dgm:pt modelId="{657CAE14-0B00-4BC0-A371-25C7AE29698B}" type="sibTrans" cxnId="{30465853-6B83-4808-8003-98618A441CC3}">
      <dgm:prSet/>
      <dgm:spPr/>
      <dgm:t>
        <a:bodyPr/>
        <a:lstStyle/>
        <a:p>
          <a:endParaRPr lang="ru-RU" sz="1200">
            <a:solidFill>
              <a:srgbClr val="002060"/>
            </a:solidFill>
          </a:endParaRPr>
        </a:p>
      </dgm:t>
    </dgm:pt>
    <dgm:pt modelId="{8A1CACD4-D6E3-4EFD-B9B5-2D67DFD65822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2060"/>
              </a:solidFill>
            </a:rPr>
            <a:t>ФГАОУ ДПО «Академия Минпросвещения России»</a:t>
          </a:r>
          <a:endParaRPr lang="ru-RU" sz="1200" b="1" dirty="0">
            <a:solidFill>
              <a:srgbClr val="002060"/>
            </a:solidFill>
          </a:endParaRPr>
        </a:p>
      </dgm:t>
    </dgm:pt>
    <dgm:pt modelId="{A191A51E-B865-4E0C-95AE-3F4013AD54D8}" type="parTrans" cxnId="{F26A6882-7448-4BF3-B0A1-5F31DC0BD4D2}">
      <dgm:prSet/>
      <dgm:spPr/>
      <dgm:t>
        <a:bodyPr/>
        <a:lstStyle/>
        <a:p>
          <a:endParaRPr lang="ru-RU" sz="1200">
            <a:solidFill>
              <a:srgbClr val="002060"/>
            </a:solidFill>
          </a:endParaRPr>
        </a:p>
      </dgm:t>
    </dgm:pt>
    <dgm:pt modelId="{25E2EB49-3F45-41CA-AD04-272815593835}" type="sibTrans" cxnId="{F26A6882-7448-4BF3-B0A1-5F31DC0BD4D2}">
      <dgm:prSet/>
      <dgm:spPr/>
      <dgm:t>
        <a:bodyPr/>
        <a:lstStyle/>
        <a:p>
          <a:endParaRPr lang="ru-RU" sz="1200">
            <a:solidFill>
              <a:srgbClr val="002060"/>
            </a:solidFill>
          </a:endParaRPr>
        </a:p>
      </dgm:t>
    </dgm:pt>
    <dgm:pt modelId="{E2677A7B-1EFD-48D8-A1D6-6A2D2C4A9667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2060"/>
              </a:solidFill>
            </a:rPr>
            <a:t>Март 2022г.</a:t>
          </a:r>
          <a:endParaRPr lang="ru-RU" sz="1200" b="1" dirty="0">
            <a:solidFill>
              <a:srgbClr val="002060"/>
            </a:solidFill>
          </a:endParaRPr>
        </a:p>
      </dgm:t>
    </dgm:pt>
    <dgm:pt modelId="{28EBAFCF-F146-4C05-B872-4E603FD53A3C}" type="parTrans" cxnId="{9D47E555-0D40-4B48-9684-0B4D394503AC}">
      <dgm:prSet/>
      <dgm:spPr/>
      <dgm:t>
        <a:bodyPr/>
        <a:lstStyle/>
        <a:p>
          <a:endParaRPr lang="ru-RU" sz="1200">
            <a:solidFill>
              <a:srgbClr val="002060"/>
            </a:solidFill>
          </a:endParaRPr>
        </a:p>
      </dgm:t>
    </dgm:pt>
    <dgm:pt modelId="{A891DBE6-2E86-4215-86DF-A860DD8D63BC}" type="sibTrans" cxnId="{9D47E555-0D40-4B48-9684-0B4D394503AC}">
      <dgm:prSet/>
      <dgm:spPr/>
      <dgm:t>
        <a:bodyPr/>
        <a:lstStyle/>
        <a:p>
          <a:endParaRPr lang="ru-RU" sz="1200">
            <a:solidFill>
              <a:srgbClr val="002060"/>
            </a:solidFill>
          </a:endParaRPr>
        </a:p>
      </dgm:t>
    </dgm:pt>
    <dgm:pt modelId="{DD8989AB-AAC0-480B-AACF-E1A1D162F0C5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sz="1200" b="1" dirty="0" smtClean="0">
              <a:solidFill>
                <a:srgbClr val="002060"/>
              </a:solidFill>
            </a:rPr>
            <a:t>Организация обучения педагогических работников</a:t>
          </a:r>
          <a:endParaRPr lang="ru-RU" sz="1200" b="1" dirty="0">
            <a:solidFill>
              <a:srgbClr val="002060"/>
            </a:solidFill>
          </a:endParaRPr>
        </a:p>
      </dgm:t>
    </dgm:pt>
    <dgm:pt modelId="{A51696A9-EF62-4EF9-9741-1B97A6DCD3E9}" type="parTrans" cxnId="{677B7DC7-C62A-43CE-BF57-2C8F7BF5A59F}">
      <dgm:prSet/>
      <dgm:spPr/>
      <dgm:t>
        <a:bodyPr/>
        <a:lstStyle/>
        <a:p>
          <a:endParaRPr lang="ru-RU" sz="1200">
            <a:solidFill>
              <a:srgbClr val="002060"/>
            </a:solidFill>
          </a:endParaRPr>
        </a:p>
      </dgm:t>
    </dgm:pt>
    <dgm:pt modelId="{C8725983-97AE-4ADA-A569-89F09426E716}" type="sibTrans" cxnId="{677B7DC7-C62A-43CE-BF57-2C8F7BF5A59F}">
      <dgm:prSet/>
      <dgm:spPr/>
      <dgm:t>
        <a:bodyPr/>
        <a:lstStyle/>
        <a:p>
          <a:endParaRPr lang="ru-RU" sz="1200">
            <a:solidFill>
              <a:srgbClr val="002060"/>
            </a:solidFill>
          </a:endParaRPr>
        </a:p>
      </dgm:t>
    </dgm:pt>
    <dgm:pt modelId="{7BDCDFC9-3C06-45ED-84B5-2628116990D9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2060"/>
              </a:solidFill>
            </a:rPr>
            <a:t>ФГАОУ ДПО «Академия Минпросвещения России»</a:t>
          </a:r>
          <a:endParaRPr lang="ru-RU" sz="1200" b="1" dirty="0">
            <a:solidFill>
              <a:srgbClr val="002060"/>
            </a:solidFill>
          </a:endParaRPr>
        </a:p>
      </dgm:t>
    </dgm:pt>
    <dgm:pt modelId="{4A2E5C00-E9D9-4EB3-B25F-F05F695F391E}" type="parTrans" cxnId="{120881E3-6D07-496F-BDD5-7B0C3D331D63}">
      <dgm:prSet/>
      <dgm:spPr/>
      <dgm:t>
        <a:bodyPr/>
        <a:lstStyle/>
        <a:p>
          <a:endParaRPr lang="ru-RU" sz="1200">
            <a:solidFill>
              <a:srgbClr val="002060"/>
            </a:solidFill>
          </a:endParaRPr>
        </a:p>
      </dgm:t>
    </dgm:pt>
    <dgm:pt modelId="{C267ED71-57BD-4046-A2FE-17EEF0B071E1}" type="sibTrans" cxnId="{120881E3-6D07-496F-BDD5-7B0C3D331D63}">
      <dgm:prSet/>
      <dgm:spPr/>
      <dgm:t>
        <a:bodyPr/>
        <a:lstStyle/>
        <a:p>
          <a:endParaRPr lang="ru-RU" sz="1200">
            <a:solidFill>
              <a:srgbClr val="002060"/>
            </a:solidFill>
          </a:endParaRPr>
        </a:p>
      </dgm:t>
    </dgm:pt>
    <dgm:pt modelId="{B709B900-10BE-4FDA-B3A6-C1C50D3EFCF0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2060"/>
              </a:solidFill>
            </a:rPr>
            <a:t>январь-декабрь 2022</a:t>
          </a:r>
          <a:endParaRPr lang="ru-RU" sz="1200" b="1" dirty="0">
            <a:solidFill>
              <a:srgbClr val="002060"/>
            </a:solidFill>
          </a:endParaRPr>
        </a:p>
      </dgm:t>
    </dgm:pt>
    <dgm:pt modelId="{41FA60EF-A4D0-4362-8F85-9BADB5DA1B73}" type="parTrans" cxnId="{26C026F9-394B-4DB2-9005-1A0F9900C921}">
      <dgm:prSet/>
      <dgm:spPr/>
      <dgm:t>
        <a:bodyPr/>
        <a:lstStyle/>
        <a:p>
          <a:endParaRPr lang="ru-RU" sz="1200">
            <a:solidFill>
              <a:srgbClr val="002060"/>
            </a:solidFill>
          </a:endParaRPr>
        </a:p>
      </dgm:t>
    </dgm:pt>
    <dgm:pt modelId="{4B49F1BC-038B-49A1-96A3-3C3B070CDC47}" type="sibTrans" cxnId="{26C026F9-394B-4DB2-9005-1A0F9900C921}">
      <dgm:prSet/>
      <dgm:spPr/>
      <dgm:t>
        <a:bodyPr/>
        <a:lstStyle/>
        <a:p>
          <a:endParaRPr lang="ru-RU" sz="1200">
            <a:solidFill>
              <a:srgbClr val="002060"/>
            </a:solidFill>
          </a:endParaRPr>
        </a:p>
      </dgm:t>
    </dgm:pt>
    <dgm:pt modelId="{9A328917-7C58-4102-A9D9-522B18F62BBF}">
      <dgm:prSet custT="1"/>
      <dgm:spPr/>
      <dgm:t>
        <a:bodyPr/>
        <a:lstStyle/>
        <a:p>
          <a:r>
            <a:rPr lang="ru-RU" sz="1000" b="1" dirty="0" smtClean="0">
              <a:solidFill>
                <a:srgbClr val="002060"/>
              </a:solidFill>
            </a:rPr>
            <a:t>Обеспечена адресная рассылка в субъекты Российской Федерации  методических рекомендаций по их использованию при реализации </a:t>
          </a:r>
          <a:endParaRPr lang="ru-RU" sz="1000" b="1" dirty="0">
            <a:solidFill>
              <a:srgbClr val="002060"/>
            </a:solidFill>
          </a:endParaRPr>
        </a:p>
      </dgm:t>
    </dgm:pt>
    <dgm:pt modelId="{BBFE37D5-8B31-4885-BA11-DB1690C619DD}" type="parTrans" cxnId="{01086DDE-6EB1-4415-A13D-198A224D617C}">
      <dgm:prSet/>
      <dgm:spPr/>
      <dgm:t>
        <a:bodyPr/>
        <a:lstStyle/>
        <a:p>
          <a:endParaRPr lang="ru-RU" sz="1200">
            <a:solidFill>
              <a:srgbClr val="002060"/>
            </a:solidFill>
          </a:endParaRPr>
        </a:p>
      </dgm:t>
    </dgm:pt>
    <dgm:pt modelId="{536BD187-8701-4A53-83C1-A24201E87858}" type="sibTrans" cxnId="{01086DDE-6EB1-4415-A13D-198A224D617C}">
      <dgm:prSet/>
      <dgm:spPr/>
      <dgm:t>
        <a:bodyPr/>
        <a:lstStyle/>
        <a:p>
          <a:endParaRPr lang="ru-RU" sz="1200">
            <a:solidFill>
              <a:srgbClr val="002060"/>
            </a:solidFill>
          </a:endParaRPr>
        </a:p>
      </dgm:t>
    </dgm:pt>
    <dgm:pt modelId="{101EF73A-8C1D-4DC7-8B37-175698583A77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sz="1200" b="1" dirty="0" smtClean="0">
              <a:solidFill>
                <a:srgbClr val="002060"/>
              </a:solidFill>
            </a:rPr>
            <a:t>Разработка системы мониторинга готовности образовательных организаций к реализации обновленных ФГОС (зеленая, желтая, красная зоны)</a:t>
          </a:r>
          <a:endParaRPr lang="ru-RU" sz="1200" b="1" dirty="0">
            <a:solidFill>
              <a:srgbClr val="002060"/>
            </a:solidFill>
          </a:endParaRPr>
        </a:p>
      </dgm:t>
    </dgm:pt>
    <dgm:pt modelId="{585E7114-F72F-489D-B17F-76EB118CC377}" type="parTrans" cxnId="{4CD7B404-A844-426C-A3E8-06C2B3BF90A5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D702DFA5-B582-4203-8223-5DB5E820290D}" type="sibTrans" cxnId="{4CD7B404-A844-426C-A3E8-06C2B3BF90A5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1BAC6AB6-C6EA-4F51-952B-FE60E9BAC381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sz="1200" b="1" dirty="0" smtClean="0">
              <a:solidFill>
                <a:srgbClr val="002060"/>
              </a:solidFill>
            </a:rPr>
            <a:t>Разработка системы мониторинга реализации образовательными организациями обновленных ФГОС (зеленая, желтая, красная зоны)</a:t>
          </a:r>
          <a:endParaRPr lang="ru-RU" sz="1200" b="1" dirty="0">
            <a:solidFill>
              <a:srgbClr val="002060"/>
            </a:solidFill>
          </a:endParaRPr>
        </a:p>
      </dgm:t>
    </dgm:pt>
    <dgm:pt modelId="{33783543-F033-427A-9C66-65D25BE114B4}" type="parTrans" cxnId="{B30D7593-7494-4171-88E0-94A3B06EDDEF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5C830448-079E-4367-9F01-5A97B2999313}" type="sibTrans" cxnId="{B30D7593-7494-4171-88E0-94A3B06EDDEF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F393C5FA-DAA1-45C4-B767-1E880384D005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sz="1100" b="1" dirty="0" smtClean="0">
              <a:solidFill>
                <a:srgbClr val="002060"/>
              </a:solidFill>
            </a:rPr>
            <a:t> Контрольные экспертные выезды в регионы Российской Федерации на основе </a:t>
          </a:r>
          <a:r>
            <a:rPr lang="ru-RU" sz="1100" b="1" dirty="0" err="1" smtClean="0">
              <a:solidFill>
                <a:srgbClr val="002060"/>
              </a:solidFill>
            </a:rPr>
            <a:t>риск-ориентированной</a:t>
          </a:r>
          <a:r>
            <a:rPr lang="ru-RU" sz="1100" b="1" dirty="0" smtClean="0">
              <a:solidFill>
                <a:srgbClr val="002060"/>
              </a:solidFill>
            </a:rPr>
            <a:t> модели с целью снижения рисков при переходе к реализации обновленных ФГОС</a:t>
          </a:r>
          <a:endParaRPr lang="ru-RU" sz="1100" b="1" dirty="0">
            <a:solidFill>
              <a:srgbClr val="002060"/>
            </a:solidFill>
          </a:endParaRPr>
        </a:p>
      </dgm:t>
    </dgm:pt>
    <dgm:pt modelId="{542C25EE-4012-423F-B6A0-D6641ECB859B}" type="parTrans" cxnId="{9E205367-DCA0-44BC-8C1E-159E54DC854F}">
      <dgm:prSet/>
      <dgm:spPr/>
      <dgm:t>
        <a:bodyPr/>
        <a:lstStyle/>
        <a:p>
          <a:endParaRPr lang="ru-RU"/>
        </a:p>
      </dgm:t>
    </dgm:pt>
    <dgm:pt modelId="{BEA1B14C-0D24-4008-A0B2-DA2CF51C2AD7}" type="sibTrans" cxnId="{9E205367-DCA0-44BC-8C1E-159E54DC854F}">
      <dgm:prSet/>
      <dgm:spPr/>
      <dgm:t>
        <a:bodyPr/>
        <a:lstStyle/>
        <a:p>
          <a:endParaRPr lang="ru-RU"/>
        </a:p>
      </dgm:t>
    </dgm:pt>
    <dgm:pt modelId="{CC45C735-14EB-4C89-B644-6AB8350B5C30}" type="pres">
      <dgm:prSet presAssocID="{9F0A8B08-FA73-4666-8DD8-F1A5208FBCD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624D00-0796-436A-84B5-3FD424B81BAE}" type="pres">
      <dgm:prSet presAssocID="{7CBCCD2C-569D-4200-8F78-2A734FB3B54E}" presName="linNode" presStyleCnt="0"/>
      <dgm:spPr/>
    </dgm:pt>
    <dgm:pt modelId="{CC2E74FC-E4CC-46F9-A832-87D128533947}" type="pres">
      <dgm:prSet presAssocID="{7CBCCD2C-569D-4200-8F78-2A734FB3B54E}" presName="parentText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231037-B010-4D8F-B5A8-70C28E4F14E9}" type="pres">
      <dgm:prSet presAssocID="{7CBCCD2C-569D-4200-8F78-2A734FB3B54E}" presName="descendantText" presStyleLbl="alignAccFollowNode1" presStyleIdx="0" presStyleCnt="3" custScaleY="1256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D2D3E6-5147-4B2C-ABB6-E11F88304342}" type="pres">
      <dgm:prSet presAssocID="{4F1B9503-AC00-42FC-90DD-133AE8040200}" presName="sp" presStyleCnt="0"/>
      <dgm:spPr/>
    </dgm:pt>
    <dgm:pt modelId="{61AEF291-EC2D-4E0C-8880-9CB184ECFCB0}" type="pres">
      <dgm:prSet presAssocID="{3F0FAA49-ED00-44E7-950E-5FA5F5D8DD72}" presName="linNode" presStyleCnt="0"/>
      <dgm:spPr/>
    </dgm:pt>
    <dgm:pt modelId="{66E63ABC-522B-4885-AE79-13A45BC4AEC2}" type="pres">
      <dgm:prSet presAssocID="{3F0FAA49-ED00-44E7-950E-5FA5F5D8DD72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B9519C-60B5-4E82-9C0B-FF7D11C1146E}" type="pres">
      <dgm:prSet presAssocID="{3F0FAA49-ED00-44E7-950E-5FA5F5D8DD72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6A19C9-2AB1-4F19-B990-B41275B28DDD}" type="pres">
      <dgm:prSet presAssocID="{657CAE14-0B00-4BC0-A371-25C7AE29698B}" presName="sp" presStyleCnt="0"/>
      <dgm:spPr/>
    </dgm:pt>
    <dgm:pt modelId="{CD899CA1-7F36-4D12-ABA5-A2C46E5BBB17}" type="pres">
      <dgm:prSet presAssocID="{DD8989AB-AAC0-480B-AACF-E1A1D162F0C5}" presName="linNode" presStyleCnt="0"/>
      <dgm:spPr/>
    </dgm:pt>
    <dgm:pt modelId="{6E4410D7-E153-491B-8E68-19244C9FB883}" type="pres">
      <dgm:prSet presAssocID="{DD8989AB-AAC0-480B-AACF-E1A1D162F0C5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A4710-0B08-4DCF-B279-B6BBEF03C745}" type="pres">
      <dgm:prSet presAssocID="{DD8989AB-AAC0-480B-AACF-E1A1D162F0C5}" presName="descendantText" presStyleLbl="alignAccFollowNode1" presStyleIdx="2" presStyleCnt="3" custLinFactNeighborX="-1137" custLinFactNeighborY="11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190A79-1CE8-46E6-86CA-051814D2644A}" type="pres">
      <dgm:prSet presAssocID="{C8725983-97AE-4ADA-A569-89F09426E716}" presName="sp" presStyleCnt="0"/>
      <dgm:spPr/>
    </dgm:pt>
    <dgm:pt modelId="{F8D67FC5-616B-428D-858F-B11B9B7360EA}" type="pres">
      <dgm:prSet presAssocID="{101EF73A-8C1D-4DC7-8B37-175698583A77}" presName="linNode" presStyleCnt="0"/>
      <dgm:spPr/>
    </dgm:pt>
    <dgm:pt modelId="{90A2C69A-56CE-4165-85F8-FC57FB459709}" type="pres">
      <dgm:prSet presAssocID="{101EF73A-8C1D-4DC7-8B37-175698583A77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FA1E0F-931E-4532-A958-AC336F5E62D0}" type="pres">
      <dgm:prSet presAssocID="{D702DFA5-B582-4203-8223-5DB5E820290D}" presName="sp" presStyleCnt="0"/>
      <dgm:spPr/>
    </dgm:pt>
    <dgm:pt modelId="{90CC92C3-FCCF-443F-9C93-3EF1362B0951}" type="pres">
      <dgm:prSet presAssocID="{F393C5FA-DAA1-45C4-B767-1E880384D005}" presName="linNode" presStyleCnt="0"/>
      <dgm:spPr/>
    </dgm:pt>
    <dgm:pt modelId="{C2A7074D-C2FC-4B1E-BE0A-6684A9D19B6F}" type="pres">
      <dgm:prSet presAssocID="{F393C5FA-DAA1-45C4-B767-1E880384D005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01211C-70FB-4257-8C0E-C8101379AD55}" type="pres">
      <dgm:prSet presAssocID="{BEA1B14C-0D24-4008-A0B2-DA2CF51C2AD7}" presName="sp" presStyleCnt="0"/>
      <dgm:spPr/>
    </dgm:pt>
    <dgm:pt modelId="{32CF4966-BFFB-43C5-8272-24B938837B24}" type="pres">
      <dgm:prSet presAssocID="{1BAC6AB6-C6EA-4F51-952B-FE60E9BAC381}" presName="linNode" presStyleCnt="0"/>
      <dgm:spPr/>
    </dgm:pt>
    <dgm:pt modelId="{8D795218-711F-4A51-AD36-F3190CE4F122}" type="pres">
      <dgm:prSet presAssocID="{1BAC6AB6-C6EA-4F51-952B-FE60E9BAC381}" presName="parentText" presStyleLbl="node1" presStyleIdx="5" presStyleCnt="6" custLinFactNeighborX="-58836" custLinFactNeighborY="4065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DE43AA-8D92-4E4F-9268-0963970111F3}" type="presOf" srcId="{1BAC6AB6-C6EA-4F51-952B-FE60E9BAC381}" destId="{8D795218-711F-4A51-AD36-F3190CE4F122}" srcOrd="0" destOrd="0" presId="urn:microsoft.com/office/officeart/2005/8/layout/vList5"/>
    <dgm:cxn modelId="{ACB0FABE-A86A-4718-975E-934FD45313DE}" type="presOf" srcId="{8A1CACD4-D6E3-4EFD-B9B5-2D67DFD65822}" destId="{A3B9519C-60B5-4E82-9C0B-FF7D11C1146E}" srcOrd="0" destOrd="0" presId="urn:microsoft.com/office/officeart/2005/8/layout/vList5"/>
    <dgm:cxn modelId="{AEE861C0-5348-43AC-8FBA-FC7F68C8386B}" type="presOf" srcId="{DD8989AB-AAC0-480B-AACF-E1A1D162F0C5}" destId="{6E4410D7-E153-491B-8E68-19244C9FB883}" srcOrd="0" destOrd="0" presId="urn:microsoft.com/office/officeart/2005/8/layout/vList5"/>
    <dgm:cxn modelId="{BE8C95E6-1BE7-46FD-A779-8EF470F9D4BC}" type="presOf" srcId="{7CBCCD2C-569D-4200-8F78-2A734FB3B54E}" destId="{CC2E74FC-E4CC-46F9-A832-87D128533947}" srcOrd="0" destOrd="0" presId="urn:microsoft.com/office/officeart/2005/8/layout/vList5"/>
    <dgm:cxn modelId="{36F7D130-B7F8-4132-92CC-2863F80228E3}" type="presOf" srcId="{E2677A7B-1EFD-48D8-A1D6-6A2D2C4A9667}" destId="{A3B9519C-60B5-4E82-9C0B-FF7D11C1146E}" srcOrd="0" destOrd="1" presId="urn:microsoft.com/office/officeart/2005/8/layout/vList5"/>
    <dgm:cxn modelId="{30465853-6B83-4808-8003-98618A441CC3}" srcId="{9F0A8B08-FA73-4666-8DD8-F1A5208FBCD8}" destId="{3F0FAA49-ED00-44E7-950E-5FA5F5D8DD72}" srcOrd="1" destOrd="0" parTransId="{9B61D3B2-7F50-437F-958A-EA2E5BEB756C}" sibTransId="{657CAE14-0B00-4BC0-A371-25C7AE29698B}"/>
    <dgm:cxn modelId="{26C026F9-394B-4DB2-9005-1A0F9900C921}" srcId="{DD8989AB-AAC0-480B-AACF-E1A1D162F0C5}" destId="{B709B900-10BE-4FDA-B3A6-C1C50D3EFCF0}" srcOrd="1" destOrd="0" parTransId="{41FA60EF-A4D0-4362-8F85-9BADB5DA1B73}" sibTransId="{4B49F1BC-038B-49A1-96A3-3C3B070CDC47}"/>
    <dgm:cxn modelId="{10DE6ECD-F6CE-4820-B505-0C3D00005370}" srcId="{9F0A8B08-FA73-4666-8DD8-F1A5208FBCD8}" destId="{7CBCCD2C-569D-4200-8F78-2A734FB3B54E}" srcOrd="0" destOrd="0" parTransId="{4B3C535F-5045-4466-9B9C-1950D2114383}" sibTransId="{4F1B9503-AC00-42FC-90DD-133AE8040200}"/>
    <dgm:cxn modelId="{2EBB8C32-D05A-4810-A348-7BF9A2F0814D}" srcId="{7CBCCD2C-569D-4200-8F78-2A734FB3B54E}" destId="{883E6C96-A0D2-41E8-BED0-18C0B1A59EF9}" srcOrd="0" destOrd="0" parTransId="{E33CE187-1AD1-44E6-B855-47F4D936F021}" sibTransId="{FCE4754B-54B1-4122-BD64-0DCEFBFC9735}"/>
    <dgm:cxn modelId="{999658E5-CA7D-44DB-966C-301F54F955E7}" type="presOf" srcId="{9F0A8B08-FA73-4666-8DD8-F1A5208FBCD8}" destId="{CC45C735-14EB-4C89-B644-6AB8350B5C30}" srcOrd="0" destOrd="0" presId="urn:microsoft.com/office/officeart/2005/8/layout/vList5"/>
    <dgm:cxn modelId="{B30D7593-7494-4171-88E0-94A3B06EDDEF}" srcId="{9F0A8B08-FA73-4666-8DD8-F1A5208FBCD8}" destId="{1BAC6AB6-C6EA-4F51-952B-FE60E9BAC381}" srcOrd="5" destOrd="0" parTransId="{33783543-F033-427A-9C66-65D25BE114B4}" sibTransId="{5C830448-079E-4367-9F01-5A97B2999313}"/>
    <dgm:cxn modelId="{120881E3-6D07-496F-BDD5-7B0C3D331D63}" srcId="{DD8989AB-AAC0-480B-AACF-E1A1D162F0C5}" destId="{7BDCDFC9-3C06-45ED-84B5-2628116990D9}" srcOrd="0" destOrd="0" parTransId="{4A2E5C00-E9D9-4EB3-B25F-F05F695F391E}" sibTransId="{C267ED71-57BD-4046-A2FE-17EEF0B071E1}"/>
    <dgm:cxn modelId="{8821E21F-3ADF-4C08-A032-2AD6FEF5E777}" type="presOf" srcId="{7BDCDFC9-3C06-45ED-84B5-2628116990D9}" destId="{8A4A4710-0B08-4DCF-B279-B6BBEF03C745}" srcOrd="0" destOrd="0" presId="urn:microsoft.com/office/officeart/2005/8/layout/vList5"/>
    <dgm:cxn modelId="{01086DDE-6EB1-4415-A13D-198A224D617C}" srcId="{7CBCCD2C-569D-4200-8F78-2A734FB3B54E}" destId="{9A328917-7C58-4102-A9D9-522B18F62BBF}" srcOrd="2" destOrd="0" parTransId="{BBFE37D5-8B31-4885-BA11-DB1690C619DD}" sibTransId="{536BD187-8701-4A53-83C1-A24201E87858}"/>
    <dgm:cxn modelId="{6A470FBE-63B9-404B-BDF9-CA0079740950}" type="presOf" srcId="{883E6C96-A0D2-41E8-BED0-18C0B1A59EF9}" destId="{E3231037-B010-4D8F-B5A8-70C28E4F14E9}" srcOrd="0" destOrd="0" presId="urn:microsoft.com/office/officeart/2005/8/layout/vList5"/>
    <dgm:cxn modelId="{9E205367-DCA0-44BC-8C1E-159E54DC854F}" srcId="{9F0A8B08-FA73-4666-8DD8-F1A5208FBCD8}" destId="{F393C5FA-DAA1-45C4-B767-1E880384D005}" srcOrd="4" destOrd="0" parTransId="{542C25EE-4012-423F-B6A0-D6641ECB859B}" sibTransId="{BEA1B14C-0D24-4008-A0B2-DA2CF51C2AD7}"/>
    <dgm:cxn modelId="{9D47E555-0D40-4B48-9684-0B4D394503AC}" srcId="{3F0FAA49-ED00-44E7-950E-5FA5F5D8DD72}" destId="{E2677A7B-1EFD-48D8-A1D6-6A2D2C4A9667}" srcOrd="1" destOrd="0" parTransId="{28EBAFCF-F146-4C05-B872-4E603FD53A3C}" sibTransId="{A891DBE6-2E86-4215-86DF-A860DD8D63BC}"/>
    <dgm:cxn modelId="{860561FD-DA83-44CC-BC4C-4796FB01F5BF}" type="presOf" srcId="{B709B900-10BE-4FDA-B3A6-C1C50D3EFCF0}" destId="{8A4A4710-0B08-4DCF-B279-B6BBEF03C745}" srcOrd="0" destOrd="1" presId="urn:microsoft.com/office/officeart/2005/8/layout/vList5"/>
    <dgm:cxn modelId="{DB5035FF-125A-454A-A59C-7887D96B943C}" type="presOf" srcId="{B7ECD95A-D5E2-4344-B0CD-6137C8B508D3}" destId="{E3231037-B010-4D8F-B5A8-70C28E4F14E9}" srcOrd="0" destOrd="1" presId="urn:microsoft.com/office/officeart/2005/8/layout/vList5"/>
    <dgm:cxn modelId="{34F62817-F1F9-44D3-A937-0086CD07DE59}" type="presOf" srcId="{101EF73A-8C1D-4DC7-8B37-175698583A77}" destId="{90A2C69A-56CE-4165-85F8-FC57FB459709}" srcOrd="0" destOrd="0" presId="urn:microsoft.com/office/officeart/2005/8/layout/vList5"/>
    <dgm:cxn modelId="{F26A6882-7448-4BF3-B0A1-5F31DC0BD4D2}" srcId="{3F0FAA49-ED00-44E7-950E-5FA5F5D8DD72}" destId="{8A1CACD4-D6E3-4EFD-B9B5-2D67DFD65822}" srcOrd="0" destOrd="0" parTransId="{A191A51E-B865-4E0C-95AE-3F4013AD54D8}" sibTransId="{25E2EB49-3F45-41CA-AD04-272815593835}"/>
    <dgm:cxn modelId="{09A2DFCA-3FB3-4D1C-B7E1-94C5EFC34DE0}" type="presOf" srcId="{3F0FAA49-ED00-44E7-950E-5FA5F5D8DD72}" destId="{66E63ABC-522B-4885-AE79-13A45BC4AEC2}" srcOrd="0" destOrd="0" presId="urn:microsoft.com/office/officeart/2005/8/layout/vList5"/>
    <dgm:cxn modelId="{5980498B-6D40-49DD-8F1C-18A66B9276C5}" type="presOf" srcId="{F393C5FA-DAA1-45C4-B767-1E880384D005}" destId="{C2A7074D-C2FC-4B1E-BE0A-6684A9D19B6F}" srcOrd="0" destOrd="0" presId="urn:microsoft.com/office/officeart/2005/8/layout/vList5"/>
    <dgm:cxn modelId="{DFFB96E7-7832-4AAC-AF5E-4AC64D67D2C7}" type="presOf" srcId="{9A328917-7C58-4102-A9D9-522B18F62BBF}" destId="{E3231037-B010-4D8F-B5A8-70C28E4F14E9}" srcOrd="0" destOrd="2" presId="urn:microsoft.com/office/officeart/2005/8/layout/vList5"/>
    <dgm:cxn modelId="{677B7DC7-C62A-43CE-BF57-2C8F7BF5A59F}" srcId="{9F0A8B08-FA73-4666-8DD8-F1A5208FBCD8}" destId="{DD8989AB-AAC0-480B-AACF-E1A1D162F0C5}" srcOrd="2" destOrd="0" parTransId="{A51696A9-EF62-4EF9-9741-1B97A6DCD3E9}" sibTransId="{C8725983-97AE-4ADA-A569-89F09426E716}"/>
    <dgm:cxn modelId="{4CD7B404-A844-426C-A3E8-06C2B3BF90A5}" srcId="{9F0A8B08-FA73-4666-8DD8-F1A5208FBCD8}" destId="{101EF73A-8C1D-4DC7-8B37-175698583A77}" srcOrd="3" destOrd="0" parTransId="{585E7114-F72F-489D-B17F-76EB118CC377}" sibTransId="{D702DFA5-B582-4203-8223-5DB5E820290D}"/>
    <dgm:cxn modelId="{ADBA6C5E-355A-4BCF-81B5-9B09E5F9A26B}" srcId="{7CBCCD2C-569D-4200-8F78-2A734FB3B54E}" destId="{B7ECD95A-D5E2-4344-B0CD-6137C8B508D3}" srcOrd="1" destOrd="0" parTransId="{3D18A4F7-AFE2-4AE3-9FE6-DD8C7578EBFC}" sibTransId="{CF4EEC06-7564-4A09-B0DB-CF4EE6A8A25F}"/>
    <dgm:cxn modelId="{25122725-AC09-47BA-9B05-FC467AAE9BC1}" type="presParOf" srcId="{CC45C735-14EB-4C89-B644-6AB8350B5C30}" destId="{CE624D00-0796-436A-84B5-3FD424B81BAE}" srcOrd="0" destOrd="0" presId="urn:microsoft.com/office/officeart/2005/8/layout/vList5"/>
    <dgm:cxn modelId="{1A06EFF7-B03B-4399-BE95-ADD4007C071A}" type="presParOf" srcId="{CE624D00-0796-436A-84B5-3FD424B81BAE}" destId="{CC2E74FC-E4CC-46F9-A832-87D128533947}" srcOrd="0" destOrd="0" presId="urn:microsoft.com/office/officeart/2005/8/layout/vList5"/>
    <dgm:cxn modelId="{5270E1DA-8136-4028-B1B4-73F2F6FC5BFF}" type="presParOf" srcId="{CE624D00-0796-436A-84B5-3FD424B81BAE}" destId="{E3231037-B010-4D8F-B5A8-70C28E4F14E9}" srcOrd="1" destOrd="0" presId="urn:microsoft.com/office/officeart/2005/8/layout/vList5"/>
    <dgm:cxn modelId="{3B6E26D0-2554-4345-9E7D-B105A1DC2F3A}" type="presParOf" srcId="{CC45C735-14EB-4C89-B644-6AB8350B5C30}" destId="{FAD2D3E6-5147-4B2C-ABB6-E11F88304342}" srcOrd="1" destOrd="0" presId="urn:microsoft.com/office/officeart/2005/8/layout/vList5"/>
    <dgm:cxn modelId="{5CFF47CA-6B91-4031-8E40-9172C129A880}" type="presParOf" srcId="{CC45C735-14EB-4C89-B644-6AB8350B5C30}" destId="{61AEF291-EC2D-4E0C-8880-9CB184ECFCB0}" srcOrd="2" destOrd="0" presId="urn:microsoft.com/office/officeart/2005/8/layout/vList5"/>
    <dgm:cxn modelId="{88DCD5BA-03DB-41C4-9F6B-E140069CAE7A}" type="presParOf" srcId="{61AEF291-EC2D-4E0C-8880-9CB184ECFCB0}" destId="{66E63ABC-522B-4885-AE79-13A45BC4AEC2}" srcOrd="0" destOrd="0" presId="urn:microsoft.com/office/officeart/2005/8/layout/vList5"/>
    <dgm:cxn modelId="{89442324-E3B0-4233-80AF-008CD7D03C4E}" type="presParOf" srcId="{61AEF291-EC2D-4E0C-8880-9CB184ECFCB0}" destId="{A3B9519C-60B5-4E82-9C0B-FF7D11C1146E}" srcOrd="1" destOrd="0" presId="urn:microsoft.com/office/officeart/2005/8/layout/vList5"/>
    <dgm:cxn modelId="{ADED18C0-0DBD-4BF9-966D-D9C443F37E6D}" type="presParOf" srcId="{CC45C735-14EB-4C89-B644-6AB8350B5C30}" destId="{F66A19C9-2AB1-4F19-B990-B41275B28DDD}" srcOrd="3" destOrd="0" presId="urn:microsoft.com/office/officeart/2005/8/layout/vList5"/>
    <dgm:cxn modelId="{A41FB7CF-71FC-4756-9280-6F36ECFAC779}" type="presParOf" srcId="{CC45C735-14EB-4C89-B644-6AB8350B5C30}" destId="{CD899CA1-7F36-4D12-ABA5-A2C46E5BBB17}" srcOrd="4" destOrd="0" presId="urn:microsoft.com/office/officeart/2005/8/layout/vList5"/>
    <dgm:cxn modelId="{0C3595E9-3A85-4E3A-83C8-85738F13E76C}" type="presParOf" srcId="{CD899CA1-7F36-4D12-ABA5-A2C46E5BBB17}" destId="{6E4410D7-E153-491B-8E68-19244C9FB883}" srcOrd="0" destOrd="0" presId="urn:microsoft.com/office/officeart/2005/8/layout/vList5"/>
    <dgm:cxn modelId="{0FD6D18C-1768-4D35-97C2-1F8642EB3635}" type="presParOf" srcId="{CD899CA1-7F36-4D12-ABA5-A2C46E5BBB17}" destId="{8A4A4710-0B08-4DCF-B279-B6BBEF03C745}" srcOrd="1" destOrd="0" presId="urn:microsoft.com/office/officeart/2005/8/layout/vList5"/>
    <dgm:cxn modelId="{001CEA39-89B3-4EF9-BCD5-AC0285DBA26F}" type="presParOf" srcId="{CC45C735-14EB-4C89-B644-6AB8350B5C30}" destId="{BE190A79-1CE8-46E6-86CA-051814D2644A}" srcOrd="5" destOrd="0" presId="urn:microsoft.com/office/officeart/2005/8/layout/vList5"/>
    <dgm:cxn modelId="{0D4A4988-7EFF-4CD6-A67B-47E7FB95110D}" type="presParOf" srcId="{CC45C735-14EB-4C89-B644-6AB8350B5C30}" destId="{F8D67FC5-616B-428D-858F-B11B9B7360EA}" srcOrd="6" destOrd="0" presId="urn:microsoft.com/office/officeart/2005/8/layout/vList5"/>
    <dgm:cxn modelId="{BFC7D3DD-4661-4BBF-ABCB-912202D8715D}" type="presParOf" srcId="{F8D67FC5-616B-428D-858F-B11B9B7360EA}" destId="{90A2C69A-56CE-4165-85F8-FC57FB459709}" srcOrd="0" destOrd="0" presId="urn:microsoft.com/office/officeart/2005/8/layout/vList5"/>
    <dgm:cxn modelId="{EC5710C3-152C-4CB6-B772-1D9BEEBEEC44}" type="presParOf" srcId="{CC45C735-14EB-4C89-B644-6AB8350B5C30}" destId="{1DFA1E0F-931E-4532-A958-AC336F5E62D0}" srcOrd="7" destOrd="0" presId="urn:microsoft.com/office/officeart/2005/8/layout/vList5"/>
    <dgm:cxn modelId="{D3D97045-D76F-4BA9-ACC7-D6F305A31A2B}" type="presParOf" srcId="{CC45C735-14EB-4C89-B644-6AB8350B5C30}" destId="{90CC92C3-FCCF-443F-9C93-3EF1362B0951}" srcOrd="8" destOrd="0" presId="urn:microsoft.com/office/officeart/2005/8/layout/vList5"/>
    <dgm:cxn modelId="{0B1194EC-1FE7-4114-91B6-70BE4ADEC0A3}" type="presParOf" srcId="{90CC92C3-FCCF-443F-9C93-3EF1362B0951}" destId="{C2A7074D-C2FC-4B1E-BE0A-6684A9D19B6F}" srcOrd="0" destOrd="0" presId="urn:microsoft.com/office/officeart/2005/8/layout/vList5"/>
    <dgm:cxn modelId="{3FAC3A4F-BEA7-4C90-A421-780ED4027D08}" type="presParOf" srcId="{CC45C735-14EB-4C89-B644-6AB8350B5C30}" destId="{F901211C-70FB-4257-8C0E-C8101379AD55}" srcOrd="9" destOrd="0" presId="urn:microsoft.com/office/officeart/2005/8/layout/vList5"/>
    <dgm:cxn modelId="{9C0E1A26-6579-4EBD-A38B-D5E01A19BB8C}" type="presParOf" srcId="{CC45C735-14EB-4C89-B644-6AB8350B5C30}" destId="{32CF4966-BFFB-43C5-8272-24B938837B24}" srcOrd="10" destOrd="0" presId="urn:microsoft.com/office/officeart/2005/8/layout/vList5"/>
    <dgm:cxn modelId="{DB8C1142-7875-4021-AC49-DBA88B44E0F6}" type="presParOf" srcId="{32CF4966-BFFB-43C5-8272-24B938837B24}" destId="{8D795218-711F-4A51-AD36-F3190CE4F122}" srcOrd="0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83545-15E2-4F38-A142-0A34B4B700EC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903D4-92AA-46A8-8703-A8BF747464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83545-15E2-4F38-A142-0A34B4B700EC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903D4-92AA-46A8-8703-A8BF747464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83545-15E2-4F38-A142-0A34B4B700EC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903D4-92AA-46A8-8703-A8BF747464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="" xmlns:a16="http://schemas.microsoft.com/office/drawing/2014/main" id="{95E33173-FD76-4096-9269-4DAF27939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16" y="2304001"/>
            <a:ext cx="4470534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8" name="Рисунок 7">
            <a:extLst>
              <a:ext uri="{FF2B5EF4-FFF2-40B4-BE49-F238E27FC236}">
                <a16:creationId xmlns="" xmlns:a16="http://schemas.microsoft.com/office/drawing/2014/main" id="{47BCC956-CB20-44D2-9E97-FD4B3765EE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078016" y="0"/>
            <a:ext cx="4065984" cy="6858000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Текст 9">
            <a:extLst>
              <a:ext uri="{FF2B5EF4-FFF2-40B4-BE49-F238E27FC236}">
                <a16:creationId xmlns="" xmlns:a16="http://schemas.microsoft.com/office/drawing/2014/main" id="{ED4F1DA6-0E09-4DDD-91BB-50C934A9887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4548" y="3968751"/>
            <a:ext cx="4521994" cy="1979613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="" xmlns:p14="http://schemas.microsoft.com/office/powerpoint/2010/main" val="24779668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83545-15E2-4F38-A142-0A34B4B700EC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903D4-92AA-46A8-8703-A8BF747464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83545-15E2-4F38-A142-0A34B4B700EC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903D4-92AA-46A8-8703-A8BF747464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83545-15E2-4F38-A142-0A34B4B700EC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903D4-92AA-46A8-8703-A8BF747464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83545-15E2-4F38-A142-0A34B4B700EC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903D4-92AA-46A8-8703-A8BF747464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83545-15E2-4F38-A142-0A34B4B700EC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903D4-92AA-46A8-8703-A8BF747464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83545-15E2-4F38-A142-0A34B4B700EC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903D4-92AA-46A8-8703-A8BF747464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83545-15E2-4F38-A142-0A34B4B700EC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903D4-92AA-46A8-8703-A8BF747464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83545-15E2-4F38-A142-0A34B4B700EC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903D4-92AA-46A8-8703-A8BF747464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83545-15E2-4F38-A142-0A34B4B700EC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903D4-92AA-46A8-8703-A8BF747464A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fgosreestr.ru/" TargetMode="External"/><Relationship Id="rId7" Type="http://schemas.openxmlformats.org/officeDocument/2006/relationships/hyperlink" Target="https://edsoo.ru/Goryachaya_liniya.htm" TargetMode="External"/><Relationship Id="rId2" Type="http://schemas.openxmlformats.org/officeDocument/2006/relationships/hyperlink" Target="https://edsoo.ru/Primernie_rabochie_progra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dsoo.ru/Metodicheskie_posobiya_i_v.htm" TargetMode="External"/><Relationship Id="rId5" Type="http://schemas.openxmlformats.org/officeDocument/2006/relationships/hyperlink" Target="https://edsoo.ru/Metodicheskie_videouroki.htm" TargetMode="External"/><Relationship Id="rId4" Type="http://schemas.openxmlformats.org/officeDocument/2006/relationships/hyperlink" Target="https://edsoo.ru/constructor/" TargetMode="External"/><Relationship Id="rId9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38AB3532-04C3-482F-8BCE-8461B638FCC7}"/>
              </a:ext>
            </a:extLst>
          </p:cNvPr>
          <p:cNvSpPr/>
          <p:nvPr/>
        </p:nvSpPr>
        <p:spPr>
          <a:xfrm>
            <a:off x="0" y="0"/>
            <a:ext cx="5857884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CD3FBA7F-EBC3-4FC4-AA25-E00F690EAC3C}"/>
              </a:ext>
            </a:extLst>
          </p:cNvPr>
          <p:cNvSpPr/>
          <p:nvPr/>
        </p:nvSpPr>
        <p:spPr>
          <a:xfrm>
            <a:off x="0" y="2349001"/>
            <a:ext cx="6643702" cy="234000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rgbClr val="033473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ВВЕДЕНИЕ ФЕДЕРАЛЬНЫХ ГОСУДАРСТВЕННЫХ ОБРАЗОВАТЕЛЬНЫХ СТАНДАРТОВ НАЧАЛЬНОГО ОБЩЕГО </a:t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И ОСНОВНОГО ОБЩЕГО ОБРАЗОВАНИЯ</a:t>
            </a:r>
            <a:r>
              <a:rPr lang="ru-RU" b="1" dirty="0" smtClean="0">
                <a:solidFill>
                  <a:srgbClr val="033473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»  </a:t>
            </a:r>
            <a:endParaRPr lang="ru-RU" b="1" dirty="0">
              <a:solidFill>
                <a:srgbClr val="033473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ctr"/>
            <a:endParaRPr lang="en-US" b="1" dirty="0">
              <a:solidFill>
                <a:srgbClr val="033473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ый треугольник 8">
            <a:extLst>
              <a:ext uri="{FF2B5EF4-FFF2-40B4-BE49-F238E27FC236}">
                <a16:creationId xmlns="" xmlns:a16="http://schemas.microsoft.com/office/drawing/2014/main" id="{3AA26D27-2381-4362-A21E-FADC2A833282}"/>
              </a:ext>
            </a:extLst>
          </p:cNvPr>
          <p:cNvSpPr/>
          <p:nvPr/>
        </p:nvSpPr>
        <p:spPr>
          <a:xfrm>
            <a:off x="5092908" y="2034002"/>
            <a:ext cx="322842" cy="314999"/>
          </a:xfrm>
          <a:prstGeom prst="rt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ый треугольник 9">
            <a:extLst>
              <a:ext uri="{FF2B5EF4-FFF2-40B4-BE49-F238E27FC236}">
                <a16:creationId xmlns="" xmlns:a16="http://schemas.microsoft.com/office/drawing/2014/main" id="{5D92CB75-01D8-467F-9C1D-90981489FE34}"/>
              </a:ext>
            </a:extLst>
          </p:cNvPr>
          <p:cNvSpPr/>
          <p:nvPr/>
        </p:nvSpPr>
        <p:spPr>
          <a:xfrm rot="5400000">
            <a:off x="5036644" y="4740350"/>
            <a:ext cx="430455" cy="327756"/>
          </a:xfrm>
          <a:prstGeom prst="rt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65BF63C9-AA6C-4579-8C80-C29756D0CA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50" y="214290"/>
            <a:ext cx="2463749" cy="205700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719329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65403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Мониторинг готовности регионов к введению обновленных ФГОС начального общего и основного общего образования</a:t>
            </a:r>
            <a:endParaRPr lang="ru-RU" sz="2800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4" y="1643050"/>
          <a:ext cx="8229600" cy="4840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Группа 5"/>
          <p:cNvGrpSpPr/>
          <p:nvPr/>
        </p:nvGrpSpPr>
        <p:grpSpPr>
          <a:xfrm>
            <a:off x="3500430" y="4143380"/>
            <a:ext cx="5304421" cy="699206"/>
            <a:chOff x="4524557" y="4105471"/>
            <a:chExt cx="5304421" cy="699206"/>
          </a:xfrm>
        </p:grpSpPr>
        <p:sp>
          <p:nvSpPr>
            <p:cNvPr id="7" name="Прямоугольник с двумя скругленными соседними углами 6"/>
            <p:cNvSpPr/>
            <p:nvPr/>
          </p:nvSpPr>
          <p:spPr>
            <a:xfrm rot="5400000">
              <a:off x="6810184" y="1819844"/>
              <a:ext cx="695690" cy="5266944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Прямоугольник 7"/>
            <p:cNvSpPr/>
            <p:nvPr/>
          </p:nvSpPr>
          <p:spPr>
            <a:xfrm>
              <a:off x="4595995" y="4176909"/>
              <a:ext cx="5232983" cy="6277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17145" rIns="34290" bIns="17145" numCol="1" spcCol="1270" anchor="ctr" anchorCtr="0">
              <a:noAutofit/>
            </a:bodyPr>
            <a:lstStyle/>
            <a:p>
              <a:pPr marL="57150" lvl="1" indent="-57150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200" b="1" dirty="0" smtClean="0">
                  <a:solidFill>
                    <a:srgbClr val="002060"/>
                  </a:solidFill>
                </a:rPr>
                <a:t>ФГБНУ «Институт стратегии развития образования РАО» </a:t>
              </a:r>
            </a:p>
            <a:p>
              <a:pPr marL="57150" lvl="1" indent="-57150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200" b="1" dirty="0" smtClean="0">
                  <a:solidFill>
                    <a:srgbClr val="002060"/>
                  </a:solidFill>
                </a:rPr>
                <a:t>январь-февраль 2022г.</a:t>
              </a:r>
            </a:p>
            <a:p>
              <a:pPr marL="57150" lvl="1" indent="-57150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200" b="1" dirty="0" smtClean="0">
                  <a:solidFill>
                    <a:srgbClr val="002060"/>
                  </a:solidFill>
                </a:rPr>
                <a:t>Рейтинг</a:t>
              </a:r>
              <a:endParaRPr lang="ru-RU" sz="1200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3500430" y="5786454"/>
            <a:ext cx="5266944" cy="695690"/>
            <a:chOff x="4453119" y="4534099"/>
            <a:chExt cx="5266944" cy="695690"/>
          </a:xfrm>
        </p:grpSpPr>
        <p:sp>
          <p:nvSpPr>
            <p:cNvPr id="16" name="Прямоугольник с двумя скругленными соседними углами 15"/>
            <p:cNvSpPr/>
            <p:nvPr/>
          </p:nvSpPr>
          <p:spPr>
            <a:xfrm rot="5400000">
              <a:off x="6738746" y="2248472"/>
              <a:ext cx="695690" cy="5266944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Прямоугольник 16"/>
            <p:cNvSpPr/>
            <p:nvPr/>
          </p:nvSpPr>
          <p:spPr>
            <a:xfrm>
              <a:off x="4453119" y="4534099"/>
              <a:ext cx="5232983" cy="6277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17145" rIns="34290" bIns="17145" numCol="1" spcCol="1270" anchor="ctr" anchorCtr="0">
              <a:noAutofit/>
            </a:bodyPr>
            <a:lstStyle/>
            <a:p>
              <a:pPr marL="57150" lvl="1" indent="-57150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200" b="1" dirty="0" smtClean="0">
                  <a:solidFill>
                    <a:srgbClr val="002060"/>
                  </a:solidFill>
                </a:rPr>
                <a:t>ФГБНУ «Институт управления  образованием РАО»</a:t>
              </a:r>
            </a:p>
            <a:p>
              <a:pPr marL="57150" lvl="1" indent="-57150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200" b="1" dirty="0" smtClean="0">
                  <a:solidFill>
                    <a:srgbClr val="002060"/>
                  </a:solidFill>
                </a:rPr>
                <a:t> май  2022г.</a:t>
              </a:r>
            </a:p>
            <a:p>
              <a:pPr marL="57150" lvl="1" indent="-57150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200" b="1" dirty="0" smtClean="0">
                  <a:solidFill>
                    <a:srgbClr val="002060"/>
                  </a:solidFill>
                </a:rPr>
                <a:t>Рейтинг</a:t>
              </a:r>
              <a:endParaRPr lang="ru-RU" sz="1200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3500430" y="5000636"/>
            <a:ext cx="5304421" cy="699206"/>
            <a:chOff x="4524557" y="4105471"/>
            <a:chExt cx="5304421" cy="699206"/>
          </a:xfrm>
        </p:grpSpPr>
        <p:sp>
          <p:nvSpPr>
            <p:cNvPr id="19" name="Прямоугольник с двумя скругленными соседними углами 18"/>
            <p:cNvSpPr/>
            <p:nvPr/>
          </p:nvSpPr>
          <p:spPr>
            <a:xfrm rot="5400000">
              <a:off x="6810184" y="1819844"/>
              <a:ext cx="695690" cy="5266944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рямоугольник 19"/>
            <p:cNvSpPr/>
            <p:nvPr/>
          </p:nvSpPr>
          <p:spPr>
            <a:xfrm>
              <a:off x="4595995" y="4176909"/>
              <a:ext cx="5232983" cy="6277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17145" rIns="34290" bIns="17145" numCol="1" spcCol="1270" anchor="ctr" anchorCtr="0">
              <a:noAutofit/>
            </a:bodyPr>
            <a:lstStyle/>
            <a:p>
              <a:pPr marL="57150" lvl="1" indent="-57150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200" b="1" dirty="0" smtClean="0">
                  <a:solidFill>
                    <a:srgbClr val="002060"/>
                  </a:solidFill>
                </a:rPr>
                <a:t>Департамент государственной политики и управления в сфере общего образования Минпросвещения России </a:t>
              </a:r>
            </a:p>
            <a:p>
              <a:pPr marL="57150" lvl="1" indent="-57150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200" b="1" dirty="0" smtClean="0">
                  <a:solidFill>
                    <a:srgbClr val="002060"/>
                  </a:solidFill>
                </a:rPr>
                <a:t> май 2022г.</a:t>
              </a:r>
              <a:endParaRPr lang="ru-RU" sz="1200" b="1" dirty="0">
                <a:solidFill>
                  <a:srgbClr val="002060"/>
                </a:solidFill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714620"/>
            <a:ext cx="8258204" cy="3786214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4400" b="1" dirty="0" smtClean="0">
                <a:solidFill>
                  <a:srgbClr val="0070C0"/>
                </a:solidFill>
              </a:rPr>
              <a:t>ФГОС НОО и ООО включают в себя требования к:</a:t>
            </a:r>
            <a:endParaRPr lang="ru-RU" sz="4400" b="1" dirty="0">
              <a:solidFill>
                <a:srgbClr val="002060"/>
              </a:solidFill>
            </a:endParaRPr>
          </a:p>
          <a:p>
            <a:r>
              <a:rPr lang="ru-RU" sz="3500" b="1" dirty="0">
                <a:solidFill>
                  <a:srgbClr val="002060"/>
                </a:solidFill>
              </a:rPr>
              <a:t>– </a:t>
            </a:r>
            <a:r>
              <a:rPr lang="ru-RU" sz="3500" b="1" dirty="0">
                <a:solidFill>
                  <a:srgbClr val="C00000"/>
                </a:solidFill>
              </a:rPr>
              <a:t>структуре основной образовательной программы общего образования</a:t>
            </a:r>
            <a:r>
              <a:rPr lang="ru-RU" sz="3500" b="1" dirty="0">
                <a:solidFill>
                  <a:srgbClr val="002060"/>
                </a:solidFill>
              </a:rPr>
              <a:t>, в том числе требования к соотношению частей основной образовательной программы общего образования и их объему, а также к соотношению обязательной части основной образовательной программы общего образования и части, формируемой участниками образовательных </a:t>
            </a:r>
            <a:r>
              <a:rPr lang="ru-RU" sz="3500" b="1" dirty="0" smtClean="0">
                <a:solidFill>
                  <a:srgbClr val="002060"/>
                </a:solidFill>
              </a:rPr>
              <a:t>отношений</a:t>
            </a:r>
            <a:endParaRPr lang="ru-RU" sz="3500" b="1" dirty="0">
              <a:solidFill>
                <a:srgbClr val="002060"/>
              </a:solidFill>
            </a:endParaRPr>
          </a:p>
          <a:p>
            <a:r>
              <a:rPr lang="ru-RU" sz="3500" b="1" dirty="0">
                <a:solidFill>
                  <a:srgbClr val="002060"/>
                </a:solidFill>
              </a:rPr>
              <a:t>– </a:t>
            </a:r>
            <a:r>
              <a:rPr lang="ru-RU" sz="3500" b="1" dirty="0">
                <a:solidFill>
                  <a:srgbClr val="C00000"/>
                </a:solidFill>
              </a:rPr>
              <a:t>условиям реализации </a:t>
            </a:r>
            <a:r>
              <a:rPr lang="ru-RU" sz="3500" b="1" dirty="0">
                <a:solidFill>
                  <a:srgbClr val="002060"/>
                </a:solidFill>
              </a:rPr>
              <a:t>основной образовательной программы общего образования, в том числе кадровым, финансовым, материально-техническим и иным </a:t>
            </a:r>
            <a:r>
              <a:rPr lang="ru-RU" sz="3500" b="1" dirty="0" smtClean="0">
                <a:solidFill>
                  <a:srgbClr val="002060"/>
                </a:solidFill>
              </a:rPr>
              <a:t>условиям</a:t>
            </a:r>
            <a:endParaRPr lang="ru-RU" sz="3500" b="1" dirty="0">
              <a:solidFill>
                <a:srgbClr val="002060"/>
              </a:solidFill>
            </a:endParaRPr>
          </a:p>
          <a:p>
            <a:r>
              <a:rPr lang="ru-RU" sz="3500" b="1" dirty="0">
                <a:solidFill>
                  <a:srgbClr val="002060"/>
                </a:solidFill>
              </a:rPr>
              <a:t>– </a:t>
            </a:r>
            <a:r>
              <a:rPr lang="ru-RU" sz="3500" b="1" dirty="0">
                <a:solidFill>
                  <a:srgbClr val="C00000"/>
                </a:solidFill>
              </a:rPr>
              <a:t>результатам</a:t>
            </a:r>
            <a:r>
              <a:rPr lang="ru-RU" sz="3500" b="1" dirty="0">
                <a:solidFill>
                  <a:srgbClr val="002060"/>
                </a:solidFill>
              </a:rPr>
              <a:t> освоения основной образовательной программы общего </a:t>
            </a:r>
            <a:r>
              <a:rPr lang="ru-RU" sz="3500" b="1" dirty="0" smtClean="0">
                <a:solidFill>
                  <a:srgbClr val="002060"/>
                </a:solidFill>
              </a:rPr>
              <a:t>образования</a:t>
            </a:r>
            <a:endParaRPr lang="ru-RU" sz="3500" b="1" dirty="0">
              <a:solidFill>
                <a:srgbClr val="002060"/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28596" y="642918"/>
            <a:ext cx="8358246" cy="1643074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/>
          <a:p>
            <a:r>
              <a:rPr lang="ru-RU" sz="1900" b="1" dirty="0" smtClean="0">
                <a:solidFill>
                  <a:srgbClr val="002060"/>
                </a:solidFill>
              </a:rPr>
              <a:t>ФГОС НОО и ООО, утвержденные приказами Министерства просвещения Российской Федерации от 31 мая 2021 года № 286 и № 287 обеспечивают:</a:t>
            </a:r>
          </a:p>
          <a:p>
            <a:r>
              <a:rPr lang="ru-RU" sz="1900" b="1" dirty="0" smtClean="0">
                <a:solidFill>
                  <a:srgbClr val="002060"/>
                </a:solidFill>
              </a:rPr>
              <a:t>– </a:t>
            </a:r>
            <a:r>
              <a:rPr lang="ru-RU" sz="1900" b="1" dirty="0" smtClean="0">
                <a:solidFill>
                  <a:srgbClr val="C00000"/>
                </a:solidFill>
              </a:rPr>
              <a:t>единство </a:t>
            </a:r>
            <a:r>
              <a:rPr lang="ru-RU" sz="1900" b="1" dirty="0" smtClean="0">
                <a:solidFill>
                  <a:srgbClr val="002060"/>
                </a:solidFill>
              </a:rPr>
              <a:t>образовательного пространства Российской Федерации</a:t>
            </a:r>
          </a:p>
          <a:p>
            <a:r>
              <a:rPr lang="ru-RU" sz="1900" b="1" dirty="0" smtClean="0">
                <a:solidFill>
                  <a:srgbClr val="002060"/>
                </a:solidFill>
              </a:rPr>
              <a:t>– </a:t>
            </a:r>
            <a:r>
              <a:rPr lang="ru-RU" sz="1900" b="1" dirty="0" smtClean="0">
                <a:solidFill>
                  <a:srgbClr val="C00000"/>
                </a:solidFill>
              </a:rPr>
              <a:t>преемственность </a:t>
            </a:r>
            <a:r>
              <a:rPr lang="ru-RU" sz="1900" b="1" dirty="0" smtClean="0">
                <a:solidFill>
                  <a:srgbClr val="002060"/>
                </a:solidFill>
              </a:rPr>
              <a:t>основных образовательных программ начального, основного и среднего общего образования</a:t>
            </a:r>
            <a:endParaRPr kumimoji="0" lang="ru-RU" sz="19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8794" y="857232"/>
            <a:ext cx="4572032" cy="5000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1 сентября 2022г.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1428736"/>
            <a:ext cx="7858180" cy="10001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Прекращается </a:t>
            </a:r>
            <a:r>
              <a:rPr lang="ru-RU" b="1" dirty="0">
                <a:solidFill>
                  <a:srgbClr val="002060"/>
                </a:solidFill>
              </a:rPr>
              <a:t>п</a:t>
            </a:r>
            <a:r>
              <a:rPr lang="ru-RU" b="1" dirty="0" smtClean="0">
                <a:solidFill>
                  <a:srgbClr val="002060"/>
                </a:solidFill>
              </a:rPr>
              <a:t>рием на обучение в соответствии с ФГОС НОО, утвержденным приказом Министерства образования и науки Российской Федерации от 6 октября 2009 г. № 373</a:t>
            </a:r>
          </a:p>
          <a:p>
            <a:pPr algn="ctr"/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00100" y="2500306"/>
            <a:ext cx="7858180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b="1" dirty="0">
                <a:solidFill>
                  <a:srgbClr val="002060"/>
                </a:solidFill>
              </a:rPr>
              <a:t>В</a:t>
            </a:r>
            <a:r>
              <a:rPr lang="ru-RU" b="1" dirty="0" smtClean="0">
                <a:solidFill>
                  <a:srgbClr val="002060"/>
                </a:solidFill>
              </a:rPr>
              <a:t> обязательном порядке осуществляется прием на обучение по обновленным ФГОС НОО И ООО в 1 классы и 5 классы </a:t>
            </a:r>
          </a:p>
          <a:p>
            <a:pPr algn="ctr"/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65403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Особенности </a:t>
            </a:r>
            <a:r>
              <a:rPr lang="ru-RU" sz="2800" b="1" dirty="0">
                <a:solidFill>
                  <a:srgbClr val="0070C0"/>
                </a:solidFill>
              </a:rPr>
              <a:t>приема обучающихся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285720" y="1714488"/>
            <a:ext cx="571504" cy="484632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285720" y="2643182"/>
            <a:ext cx="571504" cy="484632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000100" y="3429000"/>
            <a:ext cx="7858180" cy="15716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Обучение лиц, зачисленных до 1 сентября 2022 года по основным образовательным программам в соответствии с ФГОС, утвержденными приказами Министерства образования и науки Российской Федерации от 6 октября 2009 г. № 373, от 17 декабря 2010 г. № 1897 и от 17 мая 2012 г. № 413, осуществляется в соответствии с указанными стандартами до завершения обучения</a:t>
            </a:r>
          </a:p>
          <a:p>
            <a:pPr algn="ctr"/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285720" y="3857628"/>
            <a:ext cx="571504" cy="484632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000100" y="5143512"/>
            <a:ext cx="7858180" cy="15716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</a:rPr>
              <a:t>Переход на обучение 2-4 классов в соответствии с обновленными ФГОС НОО  возможен при наличии: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   - соответствующих условий ,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   - и согласия родителей (законных представителей) несовершеннолетних обучающихся. </a:t>
            </a:r>
          </a:p>
        </p:txBody>
      </p:sp>
      <p:sp>
        <p:nvSpPr>
          <p:cNvPr id="15" name="Стрелка вправо 14"/>
          <p:cNvSpPr/>
          <p:nvPr/>
        </p:nvSpPr>
        <p:spPr>
          <a:xfrm>
            <a:off x="357158" y="5429264"/>
            <a:ext cx="571504" cy="484632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П</a:t>
            </a:r>
            <a:r>
              <a:rPr lang="ru-RU" sz="2800" b="1" dirty="0" smtClean="0">
                <a:solidFill>
                  <a:srgbClr val="0070C0"/>
                </a:solidFill>
              </a:rPr>
              <a:t>ринципы </a:t>
            </a:r>
            <a:r>
              <a:rPr lang="ru-RU" sz="2800" b="1" dirty="0">
                <a:solidFill>
                  <a:srgbClr val="0070C0"/>
                </a:solidFill>
              </a:rPr>
              <a:t>обновленных ФГОС НОО и ООО</a:t>
            </a:r>
            <a:r>
              <a:rPr lang="ru-RU" sz="2800" dirty="0">
                <a:solidFill>
                  <a:srgbClr val="0070C0"/>
                </a:solidFill>
              </a:rPr>
              <a:t/>
            </a:r>
            <a:br>
              <a:rPr lang="ru-RU" sz="2800" dirty="0">
                <a:solidFill>
                  <a:srgbClr val="0070C0"/>
                </a:solidFill>
              </a:rPr>
            </a:b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  <a:ln w="28575">
            <a:solidFill>
              <a:srgbClr val="0070C0"/>
            </a:solidFill>
            <a:prstDash val="lgDash"/>
          </a:ln>
        </p:spPr>
        <p:txBody>
          <a:bodyPr>
            <a:normAutofit fontScale="70000" lnSpcReduction="20000"/>
          </a:bodyPr>
          <a:lstStyle/>
          <a:p>
            <a:endParaRPr lang="ru-RU" b="1" dirty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Не меняются методологические подходы </a:t>
            </a:r>
            <a:r>
              <a:rPr lang="ru-RU" b="1" dirty="0">
                <a:solidFill>
                  <a:srgbClr val="002060"/>
                </a:solidFill>
              </a:rPr>
              <a:t>к разработке и реализации </a:t>
            </a:r>
            <a:r>
              <a:rPr lang="ru-RU" b="1" dirty="0" smtClean="0">
                <a:solidFill>
                  <a:srgbClr val="002060"/>
                </a:solidFill>
              </a:rPr>
              <a:t>основных образовательных </a:t>
            </a:r>
            <a:r>
              <a:rPr lang="ru-RU" b="1" dirty="0">
                <a:solidFill>
                  <a:srgbClr val="002060"/>
                </a:solidFill>
              </a:rPr>
              <a:t>программ соответствующего уровня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b="1" dirty="0">
                <a:solidFill>
                  <a:srgbClr val="002060"/>
                </a:solidFill>
              </a:rPr>
              <a:t>Основой организации образовательной деятельности </a:t>
            </a:r>
            <a:r>
              <a:rPr lang="ru-RU" b="1" dirty="0" smtClean="0">
                <a:solidFill>
                  <a:srgbClr val="002060"/>
                </a:solidFill>
              </a:rPr>
              <a:t>остается </a:t>
            </a:r>
            <a:r>
              <a:rPr lang="ru-RU" b="1" dirty="0" err="1" smtClean="0">
                <a:solidFill>
                  <a:srgbClr val="C00000"/>
                </a:solidFill>
              </a:rPr>
              <a:t>системно-деятельностный</a:t>
            </a:r>
            <a:r>
              <a:rPr lang="ru-RU" b="1" dirty="0" smtClean="0">
                <a:solidFill>
                  <a:srgbClr val="C00000"/>
                </a:solidFill>
              </a:rPr>
              <a:t> подход</a:t>
            </a:r>
            <a:r>
              <a:rPr lang="ru-RU" b="1" dirty="0">
                <a:solidFill>
                  <a:srgbClr val="C00000"/>
                </a:solidFill>
              </a:rPr>
              <a:t>, ориентирующий педагогов на создание условий, инициирующих действия </a:t>
            </a:r>
            <a:r>
              <a:rPr lang="ru-RU" b="1" dirty="0" smtClean="0">
                <a:solidFill>
                  <a:srgbClr val="C00000"/>
                </a:solidFill>
              </a:rPr>
              <a:t>обучающихся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Сохраняются структура </a:t>
            </a:r>
            <a:r>
              <a:rPr lang="ru-RU" b="1" dirty="0">
                <a:solidFill>
                  <a:srgbClr val="002060"/>
                </a:solidFill>
              </a:rPr>
              <a:t>основной образовательной программы и механизмы обеспечения ее </a:t>
            </a:r>
            <a:r>
              <a:rPr lang="ru-RU" b="1" dirty="0" smtClean="0">
                <a:solidFill>
                  <a:srgbClr val="002060"/>
                </a:solidFill>
              </a:rPr>
              <a:t>вариативности</a:t>
            </a:r>
          </a:p>
          <a:p>
            <a:r>
              <a:rPr lang="ru-RU" b="1" dirty="0">
                <a:solidFill>
                  <a:srgbClr val="002060"/>
                </a:solidFill>
              </a:rPr>
              <a:t>Структура требований к результатам реализации основных образовательных программ </a:t>
            </a:r>
            <a:r>
              <a:rPr lang="ru-RU" b="1" dirty="0" smtClean="0">
                <a:solidFill>
                  <a:srgbClr val="002060"/>
                </a:solidFill>
              </a:rPr>
              <a:t>остается </a:t>
            </a:r>
            <a:r>
              <a:rPr lang="ru-RU" b="1" dirty="0">
                <a:solidFill>
                  <a:srgbClr val="002060"/>
                </a:solidFill>
              </a:rPr>
              <a:t>неизменной и состоит из групп требований к предметным, </a:t>
            </a:r>
            <a:r>
              <a:rPr lang="ru-RU" b="1" dirty="0" err="1">
                <a:solidFill>
                  <a:srgbClr val="002060"/>
                </a:solidFill>
              </a:rPr>
              <a:t>метапредметным</a:t>
            </a:r>
            <a:r>
              <a:rPr lang="ru-RU" b="1" dirty="0">
                <a:solidFill>
                  <a:srgbClr val="002060"/>
                </a:solidFill>
              </a:rPr>
              <a:t> и личностным </a:t>
            </a:r>
            <a:r>
              <a:rPr lang="ru-RU" b="1" dirty="0" smtClean="0">
                <a:solidFill>
                  <a:srgbClr val="002060"/>
                </a:solidFill>
              </a:rPr>
              <a:t>результатам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Остается </a:t>
            </a:r>
            <a:r>
              <a:rPr lang="ru-RU" b="1" dirty="0">
                <a:solidFill>
                  <a:srgbClr val="002060"/>
                </a:solidFill>
              </a:rPr>
              <a:t>неизменной норма, обуславливающая использование проектной деятельности для достижения комплексных образовательных </a:t>
            </a:r>
            <a:r>
              <a:rPr lang="ru-RU" b="1" dirty="0" smtClean="0">
                <a:solidFill>
                  <a:srgbClr val="002060"/>
                </a:solidFill>
              </a:rPr>
              <a:t>результатов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457200" y="274638"/>
            <a:ext cx="8229600" cy="7969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2800" b="1" dirty="0">
                <a:solidFill>
                  <a:srgbClr val="0070C0"/>
                </a:solidFill>
              </a:rPr>
              <a:t>М</a:t>
            </a:r>
            <a:r>
              <a:rPr lang="ru-RU" sz="2800" b="1" dirty="0" smtClean="0">
                <a:solidFill>
                  <a:srgbClr val="0070C0"/>
                </a:solidFill>
              </a:rPr>
              <a:t>еханизмы обеспечения вариативности основной образовательной программы 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58259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/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Основные изменения в обновленных </a:t>
            </a:r>
            <a:r>
              <a:rPr lang="ru-RU" sz="2800" b="1" dirty="0">
                <a:solidFill>
                  <a:srgbClr val="0070C0"/>
                </a:solidFill>
              </a:rPr>
              <a:t>ФГОС </a:t>
            </a:r>
            <a:br>
              <a:rPr lang="ru-RU" sz="2800" b="1" dirty="0">
                <a:solidFill>
                  <a:srgbClr val="0070C0"/>
                </a:solidFill>
              </a:rPr>
            </a:b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71546"/>
            <a:ext cx="8229600" cy="1900237"/>
          </a:xfrm>
          <a:ln w="38100">
            <a:solidFill>
              <a:srgbClr val="0070C0"/>
            </a:solidFill>
            <a:prstDash val="dash"/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Д</a:t>
            </a:r>
            <a:r>
              <a:rPr lang="ru-RU" sz="2800" b="1" dirty="0" smtClean="0">
                <a:solidFill>
                  <a:srgbClr val="C00000"/>
                </a:solidFill>
              </a:rPr>
              <a:t>етализация </a:t>
            </a:r>
            <a:r>
              <a:rPr lang="ru-RU" sz="2800" b="1" dirty="0">
                <a:solidFill>
                  <a:srgbClr val="C00000"/>
                </a:solidFill>
              </a:rPr>
              <a:t>и </a:t>
            </a:r>
            <a:r>
              <a:rPr lang="ru-RU" sz="2800" b="1" dirty="0" smtClean="0">
                <a:solidFill>
                  <a:srgbClr val="C00000"/>
                </a:solidFill>
              </a:rPr>
              <a:t>конкретизация </a:t>
            </a:r>
            <a:r>
              <a:rPr lang="ru-RU" sz="2800" b="1" dirty="0">
                <a:solidFill>
                  <a:srgbClr val="C00000"/>
                </a:solidFill>
              </a:rPr>
              <a:t>требований к результатам и условиям реализации </a:t>
            </a:r>
            <a:r>
              <a:rPr lang="ru-RU" sz="2800" b="1" dirty="0">
                <a:solidFill>
                  <a:srgbClr val="002060"/>
                </a:solidFill>
              </a:rPr>
              <a:t>основных образовательных программ соответствующего уровня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20" y="3357562"/>
            <a:ext cx="4071966" cy="31432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Детализированные требования </a:t>
            </a:r>
            <a:r>
              <a:rPr lang="ru-RU" b="1" dirty="0">
                <a:solidFill>
                  <a:srgbClr val="C00000"/>
                </a:solidFill>
              </a:rPr>
              <a:t>у</a:t>
            </a:r>
            <a:r>
              <a:rPr lang="ru-RU" b="1" dirty="0" smtClean="0">
                <a:solidFill>
                  <a:srgbClr val="C00000"/>
                </a:solidFill>
              </a:rPr>
              <a:t>читывают </a:t>
            </a:r>
            <a:r>
              <a:rPr lang="ru-RU" b="1" dirty="0">
                <a:solidFill>
                  <a:srgbClr val="002060"/>
                </a:solidFill>
              </a:rPr>
              <a:t>стратегические задачи обновления содержания общего образования и реализацию современных подходов к качеству школьного образования, 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в том числе по формированию различных видов функциональной </a:t>
            </a:r>
            <a:r>
              <a:rPr lang="ru-RU" b="1" dirty="0" smtClean="0">
                <a:solidFill>
                  <a:srgbClr val="C00000"/>
                </a:solidFill>
              </a:rPr>
              <a:t>грамотности</a:t>
            </a:r>
            <a:endParaRPr lang="ru-RU" b="1" dirty="0">
              <a:solidFill>
                <a:srgbClr val="C00000"/>
              </a:solidFill>
            </a:endParaRP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43438" y="3357562"/>
            <a:ext cx="4071966" cy="31432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Детализация и конкретизация образовательных результатов </a:t>
            </a:r>
            <a:r>
              <a:rPr lang="ru-RU" b="1" dirty="0">
                <a:solidFill>
                  <a:srgbClr val="002060"/>
                </a:solidFill>
              </a:rPr>
              <a:t>п</a:t>
            </a:r>
            <a:r>
              <a:rPr lang="ru-RU" b="1" dirty="0" smtClean="0">
                <a:solidFill>
                  <a:srgbClr val="002060"/>
                </a:solidFill>
              </a:rPr>
              <a:t>ризваны </a:t>
            </a:r>
            <a:r>
              <a:rPr lang="ru-RU" b="1" dirty="0">
                <a:solidFill>
                  <a:srgbClr val="002060"/>
                </a:solidFill>
              </a:rPr>
              <a:t>облегчить подбор учителем содержания рабочих программ по предметам 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и дать </a:t>
            </a:r>
            <a:r>
              <a:rPr lang="ru-RU" b="1" dirty="0">
                <a:solidFill>
                  <a:srgbClr val="C00000"/>
                </a:solidFill>
              </a:rPr>
              <a:t>четкие ориентиры для оценки качества образования </a:t>
            </a:r>
            <a:r>
              <a:rPr lang="ru-RU" b="1" dirty="0">
                <a:solidFill>
                  <a:srgbClr val="002060"/>
                </a:solidFill>
              </a:rPr>
              <a:t>учителем, образовательной организацией и т.д.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357158" y="214290"/>
            <a:ext cx="82296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Примерные общеобразовательные программы</a:t>
            </a:r>
            <a:r>
              <a:rPr kumimoji="0" lang="ru-RU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800" b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285720" y="1357298"/>
            <a:ext cx="8229600" cy="1614485"/>
          </a:xfrm>
          <a:ln w="38100">
            <a:solidFill>
              <a:srgbClr val="0070C0"/>
            </a:solidFill>
            <a:prstDash val="dash"/>
          </a:ln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Примерные рабочие программы по всем предметам</a:t>
            </a:r>
            <a:r>
              <a:rPr lang="ru-RU" sz="2400" b="1" dirty="0" smtClean="0">
                <a:solidFill>
                  <a:srgbClr val="002060"/>
                </a:solidFill>
              </a:rPr>
              <a:t> учебного плана, разработанные в полном соответствии с обновленными ФГОС НОО и ООО </a:t>
            </a:r>
            <a:r>
              <a:rPr lang="ru-RU" sz="2200" b="1" i="1" dirty="0">
                <a:solidFill>
                  <a:srgbClr val="002060"/>
                </a:solidFill>
              </a:rPr>
              <a:t>(</a:t>
            </a:r>
            <a:r>
              <a:rPr lang="ru-RU" sz="2200" b="1" i="1" dirty="0" smtClean="0">
                <a:solidFill>
                  <a:srgbClr val="002060"/>
                </a:solidFill>
              </a:rPr>
              <a:t>разработчик ФГБНОУ «ИСРО РАО», одобрены ФУМО по общему образованию 27.09.2021г.)</a:t>
            </a:r>
            <a:endParaRPr lang="ru-RU" sz="2200" b="1" i="1" dirty="0">
              <a:solidFill>
                <a:srgbClr val="002060"/>
              </a:solidFill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357158" y="3286124"/>
            <a:ext cx="8229600" cy="3214710"/>
          </a:xfrm>
          <a:prstGeom prst="rect">
            <a:avLst/>
          </a:prstGeom>
          <a:ln w="38100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Структура Примерных рабочих программ: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        1. Пояснительная записка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        2. Содержание образования (по годам обучения)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        3. Планируемые результаты: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   - личностные и </a:t>
            </a:r>
            <a:r>
              <a:rPr lang="ru-RU" sz="2400" b="1" dirty="0" err="1" smtClean="0">
                <a:solidFill>
                  <a:srgbClr val="002060"/>
                </a:solidFill>
              </a:rPr>
              <a:t>метапредметные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   - предметные (по годам обучения)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        4. Тематическое планирование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357166"/>
            <a:ext cx="8572560" cy="714380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rgbClr val="0070C0"/>
                </a:solidFill>
              </a:rPr>
              <a:t>Методическая поддержка </a:t>
            </a:r>
            <a:r>
              <a:rPr lang="ru-RU" sz="2800" b="1" i="1" dirty="0">
                <a:solidFill>
                  <a:srgbClr val="0070C0"/>
                </a:solidFill>
              </a:rPr>
              <a:t>педагогических </a:t>
            </a:r>
            <a:r>
              <a:rPr lang="ru-RU" sz="2800" b="1" i="1" dirty="0" smtClean="0">
                <a:solidFill>
                  <a:srgbClr val="0070C0"/>
                </a:solidFill>
              </a:rPr>
              <a:t>работников и </a:t>
            </a:r>
            <a:r>
              <a:rPr lang="ru-RU" sz="2800" b="1" i="1" dirty="0">
                <a:solidFill>
                  <a:srgbClr val="0070C0"/>
                </a:solidFill>
              </a:rPr>
              <a:t>управленческих кадров</a:t>
            </a:r>
            <a:r>
              <a:rPr lang="ru-RU" sz="2800" dirty="0">
                <a:solidFill>
                  <a:srgbClr val="0070C0"/>
                </a:solidFill>
              </a:rPr>
              <a:t/>
            </a:r>
            <a:br>
              <a:rPr lang="ru-RU" sz="2800" dirty="0">
                <a:solidFill>
                  <a:srgbClr val="0070C0"/>
                </a:solidFill>
              </a:rPr>
            </a:b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472518" cy="4643470"/>
          </a:xfrm>
          <a:ln w="38100">
            <a:solidFill>
              <a:srgbClr val="0070C0"/>
            </a:solidFill>
            <a:prstDash val="lgDash"/>
          </a:ln>
        </p:spPr>
        <p:txBody>
          <a:bodyPr>
            <a:normAutofit fontScale="47500" lnSpcReduction="20000"/>
          </a:bodyPr>
          <a:lstStyle/>
          <a:p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Примерные </a:t>
            </a:r>
            <a:r>
              <a:rPr lang="ru-RU" b="1" dirty="0">
                <a:solidFill>
                  <a:srgbClr val="C00000"/>
                </a:solidFill>
              </a:rPr>
              <a:t>рабочие программы по </a:t>
            </a:r>
            <a:r>
              <a:rPr lang="ru-RU" b="1" dirty="0" smtClean="0">
                <a:solidFill>
                  <a:srgbClr val="C00000"/>
                </a:solidFill>
              </a:rPr>
              <a:t>предметам: 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     - </a:t>
            </a:r>
            <a:r>
              <a:rPr lang="ru-RU" b="1" u="sng" dirty="0" smtClean="0">
                <a:hlinkClick r:id="rId2"/>
              </a:rPr>
              <a:t>https</a:t>
            </a:r>
            <a:r>
              <a:rPr lang="ru-RU" b="1" u="sng" dirty="0">
                <a:hlinkClick r:id="rId2"/>
              </a:rPr>
              <a:t>://edsoo.ru/Primernie_rabochie_progra.htm</a:t>
            </a:r>
            <a:r>
              <a:rPr lang="ru-RU" b="1" dirty="0"/>
              <a:t>, </a:t>
            </a:r>
            <a:r>
              <a:rPr lang="ru-RU" b="1" dirty="0" smtClean="0"/>
              <a:t> </a:t>
            </a:r>
          </a:p>
          <a:p>
            <a:pPr>
              <a:buNone/>
            </a:pPr>
            <a:r>
              <a:rPr lang="ru-RU" b="1" dirty="0" smtClean="0"/>
              <a:t>     - </a:t>
            </a:r>
            <a:r>
              <a:rPr lang="ru-RU" b="1" u="sng" dirty="0" smtClean="0">
                <a:hlinkClick r:id="rId3"/>
              </a:rPr>
              <a:t>https</a:t>
            </a:r>
            <a:r>
              <a:rPr lang="ru-RU" b="1" u="sng" dirty="0">
                <a:hlinkClick r:id="rId3"/>
              </a:rPr>
              <a:t>://</a:t>
            </a:r>
            <a:r>
              <a:rPr lang="ru-RU" b="1" u="sng" dirty="0" smtClean="0">
                <a:hlinkClick r:id="rId3"/>
              </a:rPr>
              <a:t>fgosreestr.ru</a:t>
            </a:r>
            <a:r>
              <a:rPr lang="ru-RU" b="1" u="sng" dirty="0"/>
              <a:t> </a:t>
            </a:r>
            <a:r>
              <a:rPr lang="ru-RU" b="1" u="sng" dirty="0" smtClean="0"/>
              <a:t>(</a:t>
            </a:r>
            <a:r>
              <a:rPr lang="ru-RU" b="1" dirty="0" smtClean="0"/>
              <a:t>реестр примерных основных общеобразовательных программ) </a:t>
            </a:r>
          </a:p>
          <a:p>
            <a:pPr>
              <a:buFontTx/>
              <a:buChar char="-"/>
            </a:pPr>
            <a:endParaRPr lang="ru-RU" b="1" dirty="0" smtClean="0"/>
          </a:p>
          <a:p>
            <a:r>
              <a:rPr lang="ru-RU" b="1" dirty="0" smtClean="0">
                <a:solidFill>
                  <a:srgbClr val="C00000"/>
                </a:solidFill>
              </a:rPr>
              <a:t>Конструктор </a:t>
            </a:r>
            <a:r>
              <a:rPr lang="ru-RU" b="1" dirty="0">
                <a:solidFill>
                  <a:srgbClr val="C00000"/>
                </a:solidFill>
              </a:rPr>
              <a:t>рабочих </a:t>
            </a:r>
            <a:r>
              <a:rPr lang="ru-RU" b="1" dirty="0" smtClean="0">
                <a:solidFill>
                  <a:srgbClr val="C00000"/>
                </a:solidFill>
              </a:rPr>
              <a:t>программ</a:t>
            </a:r>
            <a:r>
              <a:rPr lang="ru-RU" b="1" dirty="0" smtClean="0"/>
              <a:t>: </a:t>
            </a:r>
            <a:r>
              <a:rPr lang="ru-RU" b="1" u="sng" dirty="0">
                <a:hlinkClick r:id="rId4"/>
              </a:rPr>
              <a:t>https://edsoo.ru/constructor</a:t>
            </a:r>
            <a:r>
              <a:rPr lang="ru-RU" b="1" u="sng" dirty="0" smtClean="0">
                <a:hlinkClick r:id="rId4"/>
              </a:rPr>
              <a:t>/</a:t>
            </a:r>
            <a:r>
              <a:rPr lang="ru-RU" b="1" dirty="0" smtClean="0"/>
              <a:t>.</a:t>
            </a:r>
          </a:p>
          <a:p>
            <a:endParaRPr lang="ru-RU" b="1" dirty="0" smtClean="0"/>
          </a:p>
          <a:p>
            <a:r>
              <a:rPr lang="ru-RU" b="1" dirty="0" smtClean="0">
                <a:solidFill>
                  <a:srgbClr val="C00000"/>
                </a:solidFill>
              </a:rPr>
              <a:t>Методические </a:t>
            </a:r>
            <a:r>
              <a:rPr lang="ru-RU" b="1" dirty="0" err="1" smtClean="0">
                <a:solidFill>
                  <a:srgbClr val="C00000"/>
                </a:solidFill>
              </a:rPr>
              <a:t>видеоуроки</a:t>
            </a:r>
            <a:r>
              <a:rPr lang="ru-RU" b="1" dirty="0" smtClean="0"/>
              <a:t>, </a:t>
            </a:r>
            <a:r>
              <a:rPr lang="ru-RU" b="1" dirty="0"/>
              <a:t>разработанные в соответствии </a:t>
            </a:r>
            <a:br>
              <a:rPr lang="ru-RU" b="1" dirty="0"/>
            </a:br>
            <a:r>
              <a:rPr lang="ru-RU" b="1" dirty="0"/>
              <a:t>с обновленными ФГОС начального и основного общего образования: </a:t>
            </a:r>
            <a:r>
              <a:rPr lang="ru-RU" b="1" u="sng" dirty="0">
                <a:hlinkClick r:id="rId5"/>
              </a:rPr>
              <a:t>https://edsoo.ru/Metodicheskie_videouroki.htm</a:t>
            </a:r>
            <a:r>
              <a:rPr lang="ru-RU" b="1" dirty="0"/>
              <a:t>. </a:t>
            </a:r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>
                <a:solidFill>
                  <a:srgbClr val="C00000"/>
                </a:solidFill>
              </a:rPr>
              <a:t>Учебные </a:t>
            </a:r>
            <a:r>
              <a:rPr lang="ru-RU" b="1" dirty="0">
                <a:solidFill>
                  <a:srgbClr val="C00000"/>
                </a:solidFill>
              </a:rPr>
              <a:t>пособия, </a:t>
            </a:r>
            <a:r>
              <a:rPr lang="ru-RU" b="1" dirty="0"/>
              <a:t>посвященные актуальным вопросам обновления предметного содержания по основным предметным областям ФГОС НОО и ООО: </a:t>
            </a:r>
            <a:r>
              <a:rPr lang="ru-RU" b="1" u="sng" dirty="0">
                <a:hlinkClick r:id="rId6"/>
              </a:rPr>
              <a:t>https://edsoo.ru/Metodicheskie_posobiya_i_v.htm</a:t>
            </a:r>
            <a:r>
              <a:rPr lang="ru-RU" b="1" dirty="0" smtClean="0"/>
              <a:t>.   </a:t>
            </a:r>
          </a:p>
          <a:p>
            <a:endParaRPr lang="ru-RU" b="1" dirty="0" smtClean="0"/>
          </a:p>
          <a:p>
            <a:r>
              <a:rPr lang="ru-RU" b="1" dirty="0" smtClean="0">
                <a:solidFill>
                  <a:srgbClr val="C00000"/>
                </a:solidFill>
              </a:rPr>
              <a:t>Индивидуальная консультативная </a:t>
            </a:r>
            <a:r>
              <a:rPr lang="ru-RU" b="1" dirty="0">
                <a:solidFill>
                  <a:srgbClr val="C00000"/>
                </a:solidFill>
              </a:rPr>
              <a:t>помощь </a:t>
            </a:r>
            <a:r>
              <a:rPr lang="ru-RU" b="1" dirty="0"/>
              <a:t>по вопросам реализации обновленных ФГОС НОО и ООО </a:t>
            </a:r>
            <a:r>
              <a:rPr lang="ru-RU" b="1" dirty="0" smtClean="0"/>
              <a:t>: </a:t>
            </a:r>
            <a:r>
              <a:rPr lang="ru-RU" b="1" u="sng" dirty="0">
                <a:hlinkClick r:id="rId7"/>
              </a:rPr>
              <a:t>https://edsoo.ru/Goryachaya_liniya.htm</a:t>
            </a:r>
            <a:r>
              <a:rPr lang="ru-RU" b="1" dirty="0" smtClean="0"/>
              <a:t>.</a:t>
            </a:r>
          </a:p>
          <a:p>
            <a:endParaRPr lang="ru-RU" b="1" dirty="0" smtClean="0"/>
          </a:p>
          <a:p>
            <a:r>
              <a:rPr lang="ru-RU" b="1" dirty="0" err="1" smtClean="0">
                <a:solidFill>
                  <a:srgbClr val="C00000"/>
                </a:solidFill>
              </a:rPr>
              <a:t>Онлайн</a:t>
            </a:r>
            <a:r>
              <a:rPr lang="ru-RU" b="1" dirty="0" smtClean="0">
                <a:solidFill>
                  <a:srgbClr val="C00000"/>
                </a:solidFill>
              </a:rPr>
              <a:t> конструктор, электронные конспекты </a:t>
            </a:r>
            <a:r>
              <a:rPr lang="ru-RU" b="1" dirty="0">
                <a:solidFill>
                  <a:srgbClr val="C00000"/>
                </a:solidFill>
              </a:rPr>
              <a:t>уроков по обновленным ФГОС по всем учебным предметам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714480" y="1000108"/>
            <a:ext cx="2500330" cy="73627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72000" y="1000108"/>
            <a:ext cx="2825102" cy="87846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642918"/>
          </a:xfrm>
        </p:spPr>
        <p:txBody>
          <a:bodyPr>
            <a:normAutofit fontScale="90000"/>
          </a:bodyPr>
          <a:lstStyle/>
          <a:p>
            <a:r>
              <a:rPr lang="ru-RU" sz="2800" b="1" i="1" dirty="0" smtClean="0">
                <a:solidFill>
                  <a:srgbClr val="0070C0"/>
                </a:solidFill>
              </a:rPr>
              <a:t>Управленческие механизмы введения обновленных ФГОС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785794"/>
          <a:ext cx="8229600" cy="40005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57158" y="4857760"/>
            <a:ext cx="8358246" cy="1785950"/>
          </a:xfrm>
          <a:prstGeom prst="rect">
            <a:avLst/>
          </a:prstGeom>
          <a:solidFill>
            <a:schemeClr val="bg1"/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C00000"/>
              </a:solidFill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Управленческие решения</a:t>
            </a:r>
            <a:r>
              <a:rPr lang="ru-RU" dirty="0" smtClean="0">
                <a:solidFill>
                  <a:srgbClr val="C00000"/>
                </a:solidFill>
              </a:rPr>
              <a:t>: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- разработка нормативно-правовых документов и локальных актов различного уровня;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- планирование и реализация мероприятий</a:t>
            </a:r>
            <a:r>
              <a:rPr lang="ru-RU" dirty="0" smtClean="0">
                <a:solidFill>
                  <a:srgbClr val="002060"/>
                </a:solidFill>
              </a:rPr>
              <a:t> по обеспечению условий реализации обновленных ФГОС НОО и ООО (материально-технических, финансовых, информационных и т.п.).</a:t>
            </a:r>
          </a:p>
          <a:p>
            <a:pPr algn="ctr"/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847</Words>
  <Application>Microsoft Office PowerPoint</Application>
  <PresentationFormat>Экран (4:3)</PresentationFormat>
  <Paragraphs>91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Особенности приема обучающихся</vt:lpstr>
      <vt:lpstr>Принципы обновленных ФГОС НОО и ООО </vt:lpstr>
      <vt:lpstr>Слайд 5</vt:lpstr>
      <vt:lpstr> Основные изменения в обновленных ФГОС  </vt:lpstr>
      <vt:lpstr>Слайд 7</vt:lpstr>
      <vt:lpstr>Методическая поддержка педагогических работников и управленческих кадров </vt:lpstr>
      <vt:lpstr>Управленческие механизмы введения обновленных ФГОС</vt:lpstr>
      <vt:lpstr>Мониторинг готовности регионов к введению обновленных ФГОС начального общего и основного общего образования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XTreme</dc:creator>
  <cp:lastModifiedBy>XTreme</cp:lastModifiedBy>
  <cp:revision>23</cp:revision>
  <dcterms:created xsi:type="dcterms:W3CDTF">2022-01-10T17:35:19Z</dcterms:created>
  <dcterms:modified xsi:type="dcterms:W3CDTF">2022-01-11T04:47:38Z</dcterms:modified>
</cp:coreProperties>
</file>